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33" r:id="rId4"/>
  </p:sldMasterIdLst>
  <p:notesMasterIdLst>
    <p:notesMasterId r:id="rId26"/>
  </p:notesMasterIdLst>
  <p:handoutMasterIdLst>
    <p:handoutMasterId r:id="rId27"/>
  </p:handoutMasterIdLst>
  <p:sldIdLst>
    <p:sldId id="384" r:id="rId5"/>
    <p:sldId id="434" r:id="rId6"/>
    <p:sldId id="569" r:id="rId7"/>
    <p:sldId id="730" r:id="rId8"/>
    <p:sldId id="731" r:id="rId9"/>
    <p:sldId id="732" r:id="rId10"/>
    <p:sldId id="2145703978" r:id="rId11"/>
    <p:sldId id="2145703979" r:id="rId12"/>
    <p:sldId id="2145703969" r:id="rId13"/>
    <p:sldId id="270" r:id="rId14"/>
    <p:sldId id="2145703970" r:id="rId15"/>
    <p:sldId id="2145703980" r:id="rId16"/>
    <p:sldId id="2145704127" r:id="rId17"/>
    <p:sldId id="2145704128" r:id="rId18"/>
    <p:sldId id="2145704129" r:id="rId19"/>
    <p:sldId id="2145704134" r:id="rId20"/>
    <p:sldId id="2145704133" r:id="rId21"/>
    <p:sldId id="2145704131" r:id="rId22"/>
    <p:sldId id="2145704132" r:id="rId23"/>
    <p:sldId id="2145704135" r:id="rId24"/>
    <p:sldId id="381" r:id="rId25"/>
  </p:sldIdLst>
  <p:sldSz cx="12192000" cy="6858000"/>
  <p:notesSz cx="6858000" cy="9144000"/>
  <p:embeddedFontLst>
    <p:embeddedFont>
      <p:font typeface="Roboto" panose="020B0604020202020204" charset="0"/>
      <p:regular r:id="rId28"/>
      <p:bold r:id="rId29"/>
      <p:italic r:id="rId30"/>
      <p:boldItalic r:id="rId31"/>
    </p:embeddedFont>
    <p:embeddedFont>
      <p:font typeface="Arial Black" panose="020B0A04020102020204" pitchFamily="34" charset="0"/>
      <p:bold r:id="rId32"/>
    </p:embeddedFont>
    <p:embeddedFont>
      <p:font typeface="Calibri" panose="020F0502020204030204" pitchFamily="34" charset="0"/>
      <p:regular r:id="rId33"/>
      <p:bold r:id="rId34"/>
      <p:italic r:id="rId35"/>
      <p:boldItalic r:id="rId36"/>
    </p:embeddedFont>
    <p:embeddedFont>
      <p:font typeface="Gotham" panose="020B0604020202020204" charset="0"/>
      <p:regular r:id="rId37"/>
      <p:bold r:id="rId38"/>
      <p:italic r:id="rId39"/>
      <p:boldItalic r:id="rId4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18405A-07AF-A2C2-FD5C-68AAD4E0DAEC}" name="Marine DROUIN" initials="MD" userId="S::mdrouin@faftt.fr::ec7a3001-6aac-4cf4-9add-0b6da806efd6" providerId="AD"/>
  <p188:author id="{0F45C3E6-FEDD-B254-B3EF-F582F7762420}" name="Maeva CASMI" initials="MC" userId="Maeva CASM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4851"/>
    <a:srgbClr val="008080"/>
    <a:srgbClr val="00A79B"/>
    <a:srgbClr val="C93857"/>
    <a:srgbClr val="97B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987D9-F5BB-43A2-A59C-E2BF29C76CF2}" v="105" dt="2023-06-12T09:01:55.9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56"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elie MULLER" userId="1c252fb5-09bf-4363-b0f2-489402daa60e" providerId="ADAL" clId="{BA838EAB-492C-4C37-A053-5F33E3575E35}"/>
    <pc:docChg chg="undo custSel addSld delSld modSld sldOrd">
      <pc:chgData name="Aurelie MULLER" userId="1c252fb5-09bf-4363-b0f2-489402daa60e" providerId="ADAL" clId="{BA838EAB-492C-4C37-A053-5F33E3575E35}" dt="2023-03-03T11:49:48.653" v="1619" actId="20577"/>
      <pc:docMkLst>
        <pc:docMk/>
      </pc:docMkLst>
      <pc:sldChg chg="modSp mod modNotesTx">
        <pc:chgData name="Aurelie MULLER" userId="1c252fb5-09bf-4363-b0f2-489402daa60e" providerId="ADAL" clId="{BA838EAB-492C-4C37-A053-5F33E3575E35}" dt="2023-02-27T10:53:08.760" v="1160" actId="113"/>
        <pc:sldMkLst>
          <pc:docMk/>
          <pc:sldMk cId="4083472803" sldId="271"/>
        </pc:sldMkLst>
        <pc:spChg chg="mod">
          <ac:chgData name="Aurelie MULLER" userId="1c252fb5-09bf-4363-b0f2-489402daa60e" providerId="ADAL" clId="{BA838EAB-492C-4C37-A053-5F33E3575E35}" dt="2023-02-27T10:51:39.614" v="926" actId="1076"/>
          <ac:spMkLst>
            <pc:docMk/>
            <pc:sldMk cId="4083472803" sldId="271"/>
            <ac:spMk id="8" creationId="{0076E394-6497-5731-796D-B7D9EED4C067}"/>
          </ac:spMkLst>
        </pc:spChg>
        <pc:spChg chg="mod">
          <ac:chgData name="Aurelie MULLER" userId="1c252fb5-09bf-4363-b0f2-489402daa60e" providerId="ADAL" clId="{BA838EAB-492C-4C37-A053-5F33E3575E35}" dt="2023-02-27T10:51:30.846" v="925" actId="14100"/>
          <ac:spMkLst>
            <pc:docMk/>
            <pc:sldMk cId="4083472803" sldId="271"/>
            <ac:spMk id="9" creationId="{E3F00BCE-052D-4105-BA11-78608EEABFD4}"/>
          </ac:spMkLst>
        </pc:spChg>
      </pc:sldChg>
      <pc:sldChg chg="addSp delSp modSp mod ord modNotesTx">
        <pc:chgData name="Aurelie MULLER" userId="1c252fb5-09bf-4363-b0f2-489402daa60e" providerId="ADAL" clId="{BA838EAB-492C-4C37-A053-5F33E3575E35}" dt="2023-03-03T11:49:48.653" v="1619" actId="20577"/>
        <pc:sldMkLst>
          <pc:docMk/>
          <pc:sldMk cId="2973235820" sldId="361"/>
        </pc:sldMkLst>
        <pc:spChg chg="mod">
          <ac:chgData name="Aurelie MULLER" userId="1c252fb5-09bf-4363-b0f2-489402daa60e" providerId="ADAL" clId="{BA838EAB-492C-4C37-A053-5F33E3575E35}" dt="2023-02-27T10:46:47.964" v="613" actId="20577"/>
          <ac:spMkLst>
            <pc:docMk/>
            <pc:sldMk cId="2973235820" sldId="361"/>
            <ac:spMk id="2" creationId="{35140A78-C590-1F81-8044-5D087191275C}"/>
          </ac:spMkLst>
        </pc:spChg>
        <pc:spChg chg="mod">
          <ac:chgData name="Aurelie MULLER" userId="1c252fb5-09bf-4363-b0f2-489402daa60e" providerId="ADAL" clId="{BA838EAB-492C-4C37-A053-5F33E3575E35}" dt="2023-03-03T11:49:32.444" v="1599" actId="20577"/>
          <ac:spMkLst>
            <pc:docMk/>
            <pc:sldMk cId="2973235820" sldId="361"/>
            <ac:spMk id="4" creationId="{229E0B68-A210-081E-7BD3-6785A8E27E98}"/>
          </ac:spMkLst>
        </pc:spChg>
        <pc:spChg chg="add del mod">
          <ac:chgData name="Aurelie MULLER" userId="1c252fb5-09bf-4363-b0f2-489402daa60e" providerId="ADAL" clId="{BA838EAB-492C-4C37-A053-5F33E3575E35}" dt="2023-03-03T10:16:34.731" v="1465" actId="478"/>
          <ac:spMkLst>
            <pc:docMk/>
            <pc:sldMk cId="2973235820" sldId="361"/>
            <ac:spMk id="6" creationId="{794CF34F-4F72-6A84-A1CA-4FCBFA4DC1FD}"/>
          </ac:spMkLst>
        </pc:spChg>
        <pc:spChg chg="del mod">
          <ac:chgData name="Aurelie MULLER" userId="1c252fb5-09bf-4363-b0f2-489402daa60e" providerId="ADAL" clId="{BA838EAB-492C-4C37-A053-5F33E3575E35}" dt="2023-03-03T10:16:37.699" v="1467" actId="478"/>
          <ac:spMkLst>
            <pc:docMk/>
            <pc:sldMk cId="2973235820" sldId="361"/>
            <ac:spMk id="8" creationId="{0C4B3E41-1126-B059-93B3-AC93AAB5DBF4}"/>
          </ac:spMkLst>
        </pc:spChg>
        <pc:spChg chg="mod">
          <ac:chgData name="Aurelie MULLER" userId="1c252fb5-09bf-4363-b0f2-489402daa60e" providerId="ADAL" clId="{BA838EAB-492C-4C37-A053-5F33E3575E35}" dt="2023-03-03T11:49:48.653" v="1619" actId="20577"/>
          <ac:spMkLst>
            <pc:docMk/>
            <pc:sldMk cId="2973235820" sldId="361"/>
            <ac:spMk id="9" creationId="{F8AFBC60-7DCC-FBB6-8C70-EFE689177EA1}"/>
          </ac:spMkLst>
        </pc:spChg>
        <pc:spChg chg="del mod">
          <ac:chgData name="Aurelie MULLER" userId="1c252fb5-09bf-4363-b0f2-489402daa60e" providerId="ADAL" clId="{BA838EAB-492C-4C37-A053-5F33E3575E35}" dt="2023-03-03T10:16:03.143" v="1459" actId="478"/>
          <ac:spMkLst>
            <pc:docMk/>
            <pc:sldMk cId="2973235820" sldId="361"/>
            <ac:spMk id="10" creationId="{CF559B53-AD54-967E-A5FB-5BA662944B32}"/>
          </ac:spMkLst>
        </pc:spChg>
        <pc:picChg chg="add del mod">
          <ac:chgData name="Aurelie MULLER" userId="1c252fb5-09bf-4363-b0f2-489402daa60e" providerId="ADAL" clId="{BA838EAB-492C-4C37-A053-5F33E3575E35}" dt="2023-03-03T10:16:35.812" v="1466" actId="478"/>
          <ac:picMkLst>
            <pc:docMk/>
            <pc:sldMk cId="2973235820" sldId="361"/>
            <ac:picMk id="5" creationId="{CE8140F0-A78B-B39A-DC9C-8DEF249C3143}"/>
          </ac:picMkLst>
        </pc:picChg>
      </pc:sldChg>
      <pc:sldChg chg="modSp mod">
        <pc:chgData name="Aurelie MULLER" userId="1c252fb5-09bf-4363-b0f2-489402daa60e" providerId="ADAL" clId="{BA838EAB-492C-4C37-A053-5F33E3575E35}" dt="2023-03-03T10:11:01.505" v="1302" actId="20577"/>
        <pc:sldMkLst>
          <pc:docMk/>
          <pc:sldMk cId="1227891204" sldId="384"/>
        </pc:sldMkLst>
        <pc:spChg chg="mod">
          <ac:chgData name="Aurelie MULLER" userId="1c252fb5-09bf-4363-b0f2-489402daa60e" providerId="ADAL" clId="{BA838EAB-492C-4C37-A053-5F33E3575E35}" dt="2023-03-03T10:11:01.505" v="1302" actId="20577"/>
          <ac:spMkLst>
            <pc:docMk/>
            <pc:sldMk cId="1227891204" sldId="384"/>
            <ac:spMk id="2" creationId="{47B6F754-633E-F561-A354-78CBC4774DF9}"/>
          </ac:spMkLst>
        </pc:spChg>
        <pc:spChg chg="mod">
          <ac:chgData name="Aurelie MULLER" userId="1c252fb5-09bf-4363-b0f2-489402daa60e" providerId="ADAL" clId="{BA838EAB-492C-4C37-A053-5F33E3575E35}" dt="2023-02-27T10:51:18.807" v="922" actId="20577"/>
          <ac:spMkLst>
            <pc:docMk/>
            <pc:sldMk cId="1227891204" sldId="384"/>
            <ac:spMk id="3" creationId="{C9244C42-C782-4178-DAFF-4B13B91FFF12}"/>
          </ac:spMkLst>
        </pc:spChg>
      </pc:sldChg>
      <pc:sldChg chg="addSp delSp modSp mod">
        <pc:chgData name="Aurelie MULLER" userId="1c252fb5-09bf-4363-b0f2-489402daa60e" providerId="ADAL" clId="{BA838EAB-492C-4C37-A053-5F33E3575E35}" dt="2023-02-27T10:56:34.055" v="1170" actId="14100"/>
        <pc:sldMkLst>
          <pc:docMk/>
          <pc:sldMk cId="282869558" sldId="385"/>
        </pc:sldMkLst>
        <pc:spChg chg="mod">
          <ac:chgData name="Aurelie MULLER" userId="1c252fb5-09bf-4363-b0f2-489402daa60e" providerId="ADAL" clId="{BA838EAB-492C-4C37-A053-5F33E3575E35}" dt="2023-02-27T09:49:55.459" v="166" actId="20577"/>
          <ac:spMkLst>
            <pc:docMk/>
            <pc:sldMk cId="282869558" sldId="385"/>
            <ac:spMk id="6" creationId="{FC4EA60F-5EA5-096A-E98C-C6E58A78CF39}"/>
          </ac:spMkLst>
        </pc:spChg>
        <pc:graphicFrameChg chg="add mod">
          <ac:chgData name="Aurelie MULLER" userId="1c252fb5-09bf-4363-b0f2-489402daa60e" providerId="ADAL" clId="{BA838EAB-492C-4C37-A053-5F33E3575E35}" dt="2023-02-27T09:54:28.835" v="175" actId="1076"/>
          <ac:graphicFrameMkLst>
            <pc:docMk/>
            <pc:sldMk cId="282869558" sldId="385"/>
            <ac:graphicFrameMk id="4" creationId="{3F5539B5-160C-8F84-1145-20BE64541FDF}"/>
          </ac:graphicFrameMkLst>
        </pc:graphicFrameChg>
        <pc:graphicFrameChg chg="add mod">
          <ac:chgData name="Aurelie MULLER" userId="1c252fb5-09bf-4363-b0f2-489402daa60e" providerId="ADAL" clId="{BA838EAB-492C-4C37-A053-5F33E3575E35}" dt="2023-02-27T10:56:34.055" v="1170" actId="14100"/>
          <ac:graphicFrameMkLst>
            <pc:docMk/>
            <pc:sldMk cId="282869558" sldId="385"/>
            <ac:graphicFrameMk id="5" creationId="{D47A5A16-02EE-645A-36BC-8DDF8584C971}"/>
          </ac:graphicFrameMkLst>
        </pc:graphicFrameChg>
        <pc:graphicFrameChg chg="del">
          <ac:chgData name="Aurelie MULLER" userId="1c252fb5-09bf-4363-b0f2-489402daa60e" providerId="ADAL" clId="{BA838EAB-492C-4C37-A053-5F33E3575E35}" dt="2023-02-27T09:54:45.101" v="176" actId="478"/>
          <ac:graphicFrameMkLst>
            <pc:docMk/>
            <pc:sldMk cId="282869558" sldId="385"/>
            <ac:graphicFrameMk id="7" creationId="{9CF20CFC-9FE5-0E0B-5F39-742AC66F00C3}"/>
          </ac:graphicFrameMkLst>
        </pc:graphicFrameChg>
        <pc:graphicFrameChg chg="del mod">
          <ac:chgData name="Aurelie MULLER" userId="1c252fb5-09bf-4363-b0f2-489402daa60e" providerId="ADAL" clId="{BA838EAB-492C-4C37-A053-5F33E3575E35}" dt="2023-02-27T09:54:16.444" v="170" actId="478"/>
          <ac:graphicFrameMkLst>
            <pc:docMk/>
            <pc:sldMk cId="282869558" sldId="385"/>
            <ac:graphicFrameMk id="8" creationId="{0515DD70-E9B1-53A2-7595-BDD5BBA93007}"/>
          </ac:graphicFrameMkLst>
        </pc:graphicFrameChg>
      </pc:sldChg>
      <pc:sldChg chg="addSp delSp modSp mod">
        <pc:chgData name="Aurelie MULLER" userId="1c252fb5-09bf-4363-b0f2-489402daa60e" providerId="ADAL" clId="{BA838EAB-492C-4C37-A053-5F33E3575E35}" dt="2023-03-03T11:26:58.566" v="1509" actId="14734"/>
        <pc:sldMkLst>
          <pc:docMk/>
          <pc:sldMk cId="2805259360" sldId="386"/>
        </pc:sldMkLst>
        <pc:spChg chg="mod">
          <ac:chgData name="Aurelie MULLER" userId="1c252fb5-09bf-4363-b0f2-489402daa60e" providerId="ADAL" clId="{BA838EAB-492C-4C37-A053-5F33E3575E35}" dt="2023-03-01T14:22:41.237" v="1252" actId="20577"/>
          <ac:spMkLst>
            <pc:docMk/>
            <pc:sldMk cId="2805259360" sldId="386"/>
            <ac:spMk id="5" creationId="{BCDB95AC-B8B3-D345-127D-4FD7B8DA4E6B}"/>
          </ac:spMkLst>
        </pc:spChg>
        <pc:graphicFrameChg chg="add mod modGraphic">
          <ac:chgData name="Aurelie MULLER" userId="1c252fb5-09bf-4363-b0f2-489402daa60e" providerId="ADAL" clId="{BA838EAB-492C-4C37-A053-5F33E3575E35}" dt="2023-03-03T11:26:58.566" v="1509" actId="14734"/>
          <ac:graphicFrameMkLst>
            <pc:docMk/>
            <pc:sldMk cId="2805259360" sldId="386"/>
            <ac:graphicFrameMk id="4" creationId="{A1C35A98-6A86-C863-AD13-1AD543B42CF2}"/>
          </ac:graphicFrameMkLst>
        </pc:graphicFrameChg>
        <pc:graphicFrameChg chg="add mod modGraphic">
          <ac:chgData name="Aurelie MULLER" userId="1c252fb5-09bf-4363-b0f2-489402daa60e" providerId="ADAL" clId="{BA838EAB-492C-4C37-A053-5F33E3575E35}" dt="2023-02-27T10:46:12.125" v="611" actId="14734"/>
          <ac:graphicFrameMkLst>
            <pc:docMk/>
            <pc:sldMk cId="2805259360" sldId="386"/>
            <ac:graphicFrameMk id="8" creationId="{DA7C92F3-3303-609B-7446-87DBB033F727}"/>
          </ac:graphicFrameMkLst>
        </pc:graphicFrameChg>
        <pc:picChg chg="add del mod">
          <ac:chgData name="Aurelie MULLER" userId="1c252fb5-09bf-4363-b0f2-489402daa60e" providerId="ADAL" clId="{BA838EAB-492C-4C37-A053-5F33E3575E35}" dt="2023-02-27T10:45:16.732" v="599" actId="478"/>
          <ac:picMkLst>
            <pc:docMk/>
            <pc:sldMk cId="2805259360" sldId="386"/>
            <ac:picMk id="3" creationId="{C42CAC12-13E4-755F-C5ED-0054DCF54AFB}"/>
          </ac:picMkLst>
        </pc:picChg>
        <pc:picChg chg="del mod">
          <ac:chgData name="Aurelie MULLER" userId="1c252fb5-09bf-4363-b0f2-489402daa60e" providerId="ADAL" clId="{BA838EAB-492C-4C37-A053-5F33E3575E35}" dt="2023-02-27T10:44:59.252" v="594" actId="478"/>
          <ac:picMkLst>
            <pc:docMk/>
            <pc:sldMk cId="2805259360" sldId="386"/>
            <ac:picMk id="6" creationId="{7D270B9E-FA51-9147-C527-28D8878E3128}"/>
          </ac:picMkLst>
        </pc:picChg>
        <pc:picChg chg="del">
          <ac:chgData name="Aurelie MULLER" userId="1c252fb5-09bf-4363-b0f2-489402daa60e" providerId="ADAL" clId="{BA838EAB-492C-4C37-A053-5F33E3575E35}" dt="2023-02-27T10:45:02.052" v="595" actId="478"/>
          <ac:picMkLst>
            <pc:docMk/>
            <pc:sldMk cId="2805259360" sldId="386"/>
            <ac:picMk id="7" creationId="{807B85DA-8A24-53EB-115B-6B0A44D88690}"/>
          </ac:picMkLst>
        </pc:picChg>
      </pc:sldChg>
      <pc:sldChg chg="addSp delSp modSp mod modNotesTx">
        <pc:chgData name="Aurelie MULLER" userId="1c252fb5-09bf-4363-b0f2-489402daa60e" providerId="ADAL" clId="{BA838EAB-492C-4C37-A053-5F33E3575E35}" dt="2023-02-27T10:57:51.958" v="1172" actId="27918"/>
        <pc:sldMkLst>
          <pc:docMk/>
          <pc:sldMk cId="3186802326" sldId="388"/>
        </pc:sldMkLst>
        <pc:spChg chg="mod">
          <ac:chgData name="Aurelie MULLER" userId="1c252fb5-09bf-4363-b0f2-489402daa60e" providerId="ADAL" clId="{BA838EAB-492C-4C37-A053-5F33E3575E35}" dt="2023-02-27T09:59:41.875" v="193" actId="20577"/>
          <ac:spMkLst>
            <pc:docMk/>
            <pc:sldMk cId="3186802326" sldId="388"/>
            <ac:spMk id="6" creationId="{FC4EA60F-5EA5-096A-E98C-C6E58A78CF39}"/>
          </ac:spMkLst>
        </pc:spChg>
        <pc:spChg chg="del mod">
          <ac:chgData name="Aurelie MULLER" userId="1c252fb5-09bf-4363-b0f2-489402daa60e" providerId="ADAL" clId="{BA838EAB-492C-4C37-A053-5F33E3575E35}" dt="2023-02-27T10:00:50.965" v="200"/>
          <ac:spMkLst>
            <pc:docMk/>
            <pc:sldMk cId="3186802326" sldId="388"/>
            <ac:spMk id="7" creationId="{6DC1FBB3-6D6C-3A84-1B0F-4B3B29553269}"/>
          </ac:spMkLst>
        </pc:spChg>
        <pc:graphicFrameChg chg="del">
          <ac:chgData name="Aurelie MULLER" userId="1c252fb5-09bf-4363-b0f2-489402daa60e" providerId="ADAL" clId="{BA838EAB-492C-4C37-A053-5F33E3575E35}" dt="2023-02-27T10:02:12.622" v="201" actId="478"/>
          <ac:graphicFrameMkLst>
            <pc:docMk/>
            <pc:sldMk cId="3186802326" sldId="388"/>
            <ac:graphicFrameMk id="4" creationId="{FB826C9D-25DD-7348-F478-ECBC1E13C471}"/>
          </ac:graphicFrameMkLst>
        </pc:graphicFrameChg>
        <pc:graphicFrameChg chg="del">
          <ac:chgData name="Aurelie MULLER" userId="1c252fb5-09bf-4363-b0f2-489402daa60e" providerId="ADAL" clId="{BA838EAB-492C-4C37-A053-5F33E3575E35}" dt="2023-02-27T10:02:27.870" v="206" actId="478"/>
          <ac:graphicFrameMkLst>
            <pc:docMk/>
            <pc:sldMk cId="3186802326" sldId="388"/>
            <ac:graphicFrameMk id="5" creationId="{D1535EF9-25A7-BBAC-202F-0B18603A21A2}"/>
          </ac:graphicFrameMkLst>
        </pc:graphicFrameChg>
        <pc:graphicFrameChg chg="del">
          <ac:chgData name="Aurelie MULLER" userId="1c252fb5-09bf-4363-b0f2-489402daa60e" providerId="ADAL" clId="{BA838EAB-492C-4C37-A053-5F33E3575E35}" dt="2023-02-27T10:00:11.805" v="194" actId="478"/>
          <ac:graphicFrameMkLst>
            <pc:docMk/>
            <pc:sldMk cId="3186802326" sldId="388"/>
            <ac:graphicFrameMk id="8" creationId="{0BAEDC05-B2CE-1B1E-A833-ECF6D9D965CC}"/>
          </ac:graphicFrameMkLst>
        </pc:graphicFrameChg>
        <pc:graphicFrameChg chg="add mod">
          <ac:chgData name="Aurelie MULLER" userId="1c252fb5-09bf-4363-b0f2-489402daa60e" providerId="ADAL" clId="{BA838EAB-492C-4C37-A053-5F33E3575E35}" dt="2023-02-27T10:02:43.405" v="210" actId="14100"/>
          <ac:graphicFrameMkLst>
            <pc:docMk/>
            <pc:sldMk cId="3186802326" sldId="388"/>
            <ac:graphicFrameMk id="9" creationId="{17F5397D-9304-2C96-E671-82D62270B0A1}"/>
          </ac:graphicFrameMkLst>
        </pc:graphicFrameChg>
        <pc:graphicFrameChg chg="add mod">
          <ac:chgData name="Aurelie MULLER" userId="1c252fb5-09bf-4363-b0f2-489402daa60e" providerId="ADAL" clId="{BA838EAB-492C-4C37-A053-5F33E3575E35}" dt="2023-02-27T10:03:05.658" v="215" actId="1076"/>
          <ac:graphicFrameMkLst>
            <pc:docMk/>
            <pc:sldMk cId="3186802326" sldId="388"/>
            <ac:graphicFrameMk id="10" creationId="{217CB7D7-AA52-40CA-75D4-8363259F0552}"/>
          </ac:graphicFrameMkLst>
        </pc:graphicFrameChg>
        <pc:graphicFrameChg chg="add mod">
          <ac:chgData name="Aurelie MULLER" userId="1c252fb5-09bf-4363-b0f2-489402daa60e" providerId="ADAL" clId="{BA838EAB-492C-4C37-A053-5F33E3575E35}" dt="2023-02-27T10:02:59.746" v="214"/>
          <ac:graphicFrameMkLst>
            <pc:docMk/>
            <pc:sldMk cId="3186802326" sldId="388"/>
            <ac:graphicFrameMk id="11" creationId="{9C4ADB9E-5C69-9E11-AE97-47545AD2CF12}"/>
          </ac:graphicFrameMkLst>
        </pc:graphicFrameChg>
      </pc:sldChg>
      <pc:sldChg chg="addSp delSp modSp mod">
        <pc:chgData name="Aurelie MULLER" userId="1c252fb5-09bf-4363-b0f2-489402daa60e" providerId="ADAL" clId="{BA838EAB-492C-4C37-A053-5F33E3575E35}" dt="2023-02-27T10:15:28.580" v="258" actId="14100"/>
        <pc:sldMkLst>
          <pc:docMk/>
          <pc:sldMk cId="1779467297" sldId="389"/>
        </pc:sldMkLst>
        <pc:spChg chg="mod">
          <ac:chgData name="Aurelie MULLER" userId="1c252fb5-09bf-4363-b0f2-489402daa60e" providerId="ADAL" clId="{BA838EAB-492C-4C37-A053-5F33E3575E35}" dt="2023-02-27T10:14:16.532" v="246" actId="20577"/>
          <ac:spMkLst>
            <pc:docMk/>
            <pc:sldMk cId="1779467297" sldId="389"/>
            <ac:spMk id="6" creationId="{FC4EA60F-5EA5-096A-E98C-C6E58A78CF39}"/>
          </ac:spMkLst>
        </pc:spChg>
        <pc:graphicFrameChg chg="add del mod">
          <ac:chgData name="Aurelie MULLER" userId="1c252fb5-09bf-4363-b0f2-489402daa60e" providerId="ADAL" clId="{BA838EAB-492C-4C37-A053-5F33E3575E35}" dt="2023-02-27T10:14:30.551" v="247" actId="478"/>
          <ac:graphicFrameMkLst>
            <pc:docMk/>
            <pc:sldMk cId="1779467297" sldId="389"/>
            <ac:graphicFrameMk id="4" creationId="{F9FF0BD5-5A2D-01CF-92C0-A6B16BE37005}"/>
          </ac:graphicFrameMkLst>
        </pc:graphicFrameChg>
        <pc:graphicFrameChg chg="add mod">
          <ac:chgData name="Aurelie MULLER" userId="1c252fb5-09bf-4363-b0f2-489402daa60e" providerId="ADAL" clId="{BA838EAB-492C-4C37-A053-5F33E3575E35}" dt="2023-02-27T10:15:28.580" v="258" actId="14100"/>
          <ac:graphicFrameMkLst>
            <pc:docMk/>
            <pc:sldMk cId="1779467297" sldId="389"/>
            <ac:graphicFrameMk id="5" creationId="{F9FF0BD5-5A2D-01CF-92C0-A6B16BE37005}"/>
          </ac:graphicFrameMkLst>
        </pc:graphicFrameChg>
        <pc:graphicFrameChg chg="del">
          <ac:chgData name="Aurelie MULLER" userId="1c252fb5-09bf-4363-b0f2-489402daa60e" providerId="ADAL" clId="{BA838EAB-492C-4C37-A053-5F33E3575E35}" dt="2023-02-27T10:07:53.325" v="234" actId="478"/>
          <ac:graphicFrameMkLst>
            <pc:docMk/>
            <pc:sldMk cId="1779467297" sldId="389"/>
            <ac:graphicFrameMk id="7" creationId="{2D1A036F-1512-8394-083C-94B0CE57AFE2}"/>
          </ac:graphicFrameMkLst>
        </pc:graphicFrameChg>
        <pc:graphicFrameChg chg="del">
          <ac:chgData name="Aurelie MULLER" userId="1c252fb5-09bf-4363-b0f2-489402daa60e" providerId="ADAL" clId="{BA838EAB-492C-4C37-A053-5F33E3575E35}" dt="2023-02-27T10:14:39.486" v="251" actId="478"/>
          <ac:graphicFrameMkLst>
            <pc:docMk/>
            <pc:sldMk cId="1779467297" sldId="389"/>
            <ac:graphicFrameMk id="8" creationId="{BA322FA2-9904-80AE-7660-A5092D368F49}"/>
          </ac:graphicFrameMkLst>
        </pc:graphicFrameChg>
        <pc:graphicFrameChg chg="add mod">
          <ac:chgData name="Aurelie MULLER" userId="1c252fb5-09bf-4363-b0f2-489402daa60e" providerId="ADAL" clId="{BA838EAB-492C-4C37-A053-5F33E3575E35}" dt="2023-02-27T10:15:25.621" v="257" actId="14100"/>
          <ac:graphicFrameMkLst>
            <pc:docMk/>
            <pc:sldMk cId="1779467297" sldId="389"/>
            <ac:graphicFrameMk id="9" creationId="{5B619009-81B3-A901-7E61-E198F90638A6}"/>
          </ac:graphicFrameMkLst>
        </pc:graphicFrameChg>
      </pc:sldChg>
      <pc:sldChg chg="addSp delSp modSp mod modNotesTx">
        <pc:chgData name="Aurelie MULLER" userId="1c252fb5-09bf-4363-b0f2-489402daa60e" providerId="ADAL" clId="{BA838EAB-492C-4C37-A053-5F33E3575E35}" dt="2023-02-27T10:19:58.757" v="290" actId="14100"/>
        <pc:sldMkLst>
          <pc:docMk/>
          <pc:sldMk cId="3275346663" sldId="390"/>
        </pc:sldMkLst>
        <pc:spChg chg="del mod">
          <ac:chgData name="Aurelie MULLER" userId="1c252fb5-09bf-4363-b0f2-489402daa60e" providerId="ADAL" clId="{BA838EAB-492C-4C37-A053-5F33E3575E35}" dt="2023-02-27T10:17:36.957" v="272" actId="478"/>
          <ac:spMkLst>
            <pc:docMk/>
            <pc:sldMk cId="3275346663" sldId="390"/>
            <ac:spMk id="4" creationId="{4AEAC123-15CC-D69A-1A37-DD61C1D6C920}"/>
          </ac:spMkLst>
        </pc:spChg>
        <pc:spChg chg="mod">
          <ac:chgData name="Aurelie MULLER" userId="1c252fb5-09bf-4363-b0f2-489402daa60e" providerId="ADAL" clId="{BA838EAB-492C-4C37-A053-5F33E3575E35}" dt="2023-02-27T10:16:44.189" v="266" actId="20577"/>
          <ac:spMkLst>
            <pc:docMk/>
            <pc:sldMk cId="3275346663" sldId="390"/>
            <ac:spMk id="6" creationId="{FC4EA60F-5EA5-096A-E98C-C6E58A78CF39}"/>
          </ac:spMkLst>
        </pc:spChg>
        <pc:graphicFrameChg chg="del">
          <ac:chgData name="Aurelie MULLER" userId="1c252fb5-09bf-4363-b0f2-489402daa60e" providerId="ADAL" clId="{BA838EAB-492C-4C37-A053-5F33E3575E35}" dt="2023-02-27T10:17:25.354" v="267" actId="478"/>
          <ac:graphicFrameMkLst>
            <pc:docMk/>
            <pc:sldMk cId="3275346663" sldId="390"/>
            <ac:graphicFrameMk id="3" creationId="{43DB5D70-5367-0FB0-4D35-19FFEF509CCB}"/>
          </ac:graphicFrameMkLst>
        </pc:graphicFrameChg>
        <pc:graphicFrameChg chg="add mod">
          <ac:chgData name="Aurelie MULLER" userId="1c252fb5-09bf-4363-b0f2-489402daa60e" providerId="ADAL" clId="{BA838EAB-492C-4C37-A053-5F33E3575E35}" dt="2023-02-27T10:19:52.390" v="288" actId="14100"/>
          <ac:graphicFrameMkLst>
            <pc:docMk/>
            <pc:sldMk cId="3275346663" sldId="390"/>
            <ac:graphicFrameMk id="5" creationId="{80161022-FA69-64CD-976B-276161F964AD}"/>
          </ac:graphicFrameMkLst>
        </pc:graphicFrameChg>
        <pc:graphicFrameChg chg="add mod">
          <ac:chgData name="Aurelie MULLER" userId="1c252fb5-09bf-4363-b0f2-489402daa60e" providerId="ADAL" clId="{BA838EAB-492C-4C37-A053-5F33E3575E35}" dt="2023-02-27T10:19:55.460" v="289" actId="14100"/>
          <ac:graphicFrameMkLst>
            <pc:docMk/>
            <pc:sldMk cId="3275346663" sldId="390"/>
            <ac:graphicFrameMk id="7" creationId="{5B619009-81B3-A901-7E61-E198F90638A6}"/>
          </ac:graphicFrameMkLst>
        </pc:graphicFrameChg>
        <pc:graphicFrameChg chg="add del mod">
          <ac:chgData name="Aurelie MULLER" userId="1c252fb5-09bf-4363-b0f2-489402daa60e" providerId="ADAL" clId="{BA838EAB-492C-4C37-A053-5F33E3575E35}" dt="2023-02-27T10:19:20.615" v="280" actId="478"/>
          <ac:graphicFrameMkLst>
            <pc:docMk/>
            <pc:sldMk cId="3275346663" sldId="390"/>
            <ac:graphicFrameMk id="8" creationId="{5B619009-81B3-A901-7E61-E198F90638A6}"/>
          </ac:graphicFrameMkLst>
        </pc:graphicFrameChg>
        <pc:graphicFrameChg chg="add mod">
          <ac:chgData name="Aurelie MULLER" userId="1c252fb5-09bf-4363-b0f2-489402daa60e" providerId="ADAL" clId="{BA838EAB-492C-4C37-A053-5F33E3575E35}" dt="2023-02-27T10:19:58.757" v="290" actId="14100"/>
          <ac:graphicFrameMkLst>
            <pc:docMk/>
            <pc:sldMk cId="3275346663" sldId="390"/>
            <ac:graphicFrameMk id="9" creationId="{BB3CB5D1-8E9E-B5BF-5D73-A9CBB96914E9}"/>
          </ac:graphicFrameMkLst>
        </pc:graphicFrameChg>
        <pc:graphicFrameChg chg="del">
          <ac:chgData name="Aurelie MULLER" userId="1c252fb5-09bf-4363-b0f2-489402daa60e" providerId="ADAL" clId="{BA838EAB-492C-4C37-A053-5F33E3575E35}" dt="2023-02-27T10:19:01.982" v="273" actId="478"/>
          <ac:graphicFrameMkLst>
            <pc:docMk/>
            <pc:sldMk cId="3275346663" sldId="390"/>
            <ac:graphicFrameMk id="14" creationId="{4B8C19D4-27B1-BA10-346C-A2FB86267727}"/>
          </ac:graphicFrameMkLst>
        </pc:graphicFrameChg>
        <pc:graphicFrameChg chg="del">
          <ac:chgData name="Aurelie MULLER" userId="1c252fb5-09bf-4363-b0f2-489402daa60e" providerId="ADAL" clId="{BA838EAB-492C-4C37-A053-5F33E3575E35}" dt="2023-02-27T10:19:10.194" v="277" actId="478"/>
          <ac:graphicFrameMkLst>
            <pc:docMk/>
            <pc:sldMk cId="3275346663" sldId="390"/>
            <ac:graphicFrameMk id="15" creationId="{EC51A98A-A576-1BBD-84FB-756034B0D8D8}"/>
          </ac:graphicFrameMkLst>
        </pc:graphicFrameChg>
      </pc:sldChg>
      <pc:sldChg chg="addSp delSp modSp mod">
        <pc:chgData name="Aurelie MULLER" userId="1c252fb5-09bf-4363-b0f2-489402daa60e" providerId="ADAL" clId="{BA838EAB-492C-4C37-A053-5F33E3575E35}" dt="2023-02-27T10:38:33.363" v="332" actId="20577"/>
        <pc:sldMkLst>
          <pc:docMk/>
          <pc:sldMk cId="1577694995" sldId="391"/>
        </pc:sldMkLst>
        <pc:spChg chg="mod">
          <ac:chgData name="Aurelie MULLER" userId="1c252fb5-09bf-4363-b0f2-489402daa60e" providerId="ADAL" clId="{BA838EAB-492C-4C37-A053-5F33E3575E35}" dt="2023-02-27T10:38:33.363" v="332" actId="20577"/>
          <ac:spMkLst>
            <pc:docMk/>
            <pc:sldMk cId="1577694995" sldId="391"/>
            <ac:spMk id="6" creationId="{FC4EA60F-5EA5-096A-E98C-C6E58A78CF39}"/>
          </ac:spMkLst>
        </pc:spChg>
        <pc:graphicFrameChg chg="del">
          <ac:chgData name="Aurelie MULLER" userId="1c252fb5-09bf-4363-b0f2-489402daa60e" providerId="ADAL" clId="{BA838EAB-492C-4C37-A053-5F33E3575E35}" dt="2023-02-27T10:26:57.977" v="304" actId="478"/>
          <ac:graphicFrameMkLst>
            <pc:docMk/>
            <pc:sldMk cId="1577694995" sldId="391"/>
            <ac:graphicFrameMk id="4" creationId="{14CE16F0-B92B-66D8-3E52-DA886075C50E}"/>
          </ac:graphicFrameMkLst>
        </pc:graphicFrameChg>
        <pc:graphicFrameChg chg="del">
          <ac:chgData name="Aurelie MULLER" userId="1c252fb5-09bf-4363-b0f2-489402daa60e" providerId="ADAL" clId="{BA838EAB-492C-4C37-A053-5F33E3575E35}" dt="2023-02-27T10:37:21.074" v="316" actId="478"/>
          <ac:graphicFrameMkLst>
            <pc:docMk/>
            <pc:sldMk cId="1577694995" sldId="391"/>
            <ac:graphicFrameMk id="5" creationId="{1617ADFC-14C9-61A0-9227-A95A0F6F8189}"/>
          </ac:graphicFrameMkLst>
        </pc:graphicFrameChg>
        <pc:graphicFrameChg chg="add mod">
          <ac:chgData name="Aurelie MULLER" userId="1c252fb5-09bf-4363-b0f2-489402daa60e" providerId="ADAL" clId="{BA838EAB-492C-4C37-A053-5F33E3575E35}" dt="2023-02-27T10:38:10.394" v="328" actId="14100"/>
          <ac:graphicFrameMkLst>
            <pc:docMk/>
            <pc:sldMk cId="1577694995" sldId="391"/>
            <ac:graphicFrameMk id="7" creationId="{28031C32-465F-333A-ED9B-21219CAB4CA4}"/>
          </ac:graphicFrameMkLst>
        </pc:graphicFrameChg>
        <pc:graphicFrameChg chg="add mod">
          <ac:chgData name="Aurelie MULLER" userId="1c252fb5-09bf-4363-b0f2-489402daa60e" providerId="ADAL" clId="{BA838EAB-492C-4C37-A053-5F33E3575E35}" dt="2023-02-27T10:37:46.658" v="322" actId="14100"/>
          <ac:graphicFrameMkLst>
            <pc:docMk/>
            <pc:sldMk cId="1577694995" sldId="391"/>
            <ac:graphicFrameMk id="8" creationId="{7A4A2DDA-C2A3-7037-920F-E711BE0D9858}"/>
          </ac:graphicFrameMkLst>
        </pc:graphicFrameChg>
      </pc:sldChg>
      <pc:sldChg chg="addSp delSp modSp mod modNotesTx">
        <pc:chgData name="Aurelie MULLER" userId="1c252fb5-09bf-4363-b0f2-489402daa60e" providerId="ADAL" clId="{BA838EAB-492C-4C37-A053-5F33E3575E35}" dt="2023-02-27T10:44:12.264" v="592" actId="27918"/>
        <pc:sldMkLst>
          <pc:docMk/>
          <pc:sldMk cId="776162297" sldId="392"/>
        </pc:sldMkLst>
        <pc:spChg chg="mod">
          <ac:chgData name="Aurelie MULLER" userId="1c252fb5-09bf-4363-b0f2-489402daa60e" providerId="ADAL" clId="{BA838EAB-492C-4C37-A053-5F33E3575E35}" dt="2023-02-27T10:39:13.709" v="338" actId="21"/>
          <ac:spMkLst>
            <pc:docMk/>
            <pc:sldMk cId="776162297" sldId="392"/>
            <ac:spMk id="5" creationId="{4F16BA42-1F27-A05F-1218-C501B9DD8B93}"/>
          </ac:spMkLst>
        </pc:spChg>
        <pc:graphicFrameChg chg="del">
          <ac:chgData name="Aurelie MULLER" userId="1c252fb5-09bf-4363-b0f2-489402daa60e" providerId="ADAL" clId="{BA838EAB-492C-4C37-A053-5F33E3575E35}" dt="2023-02-27T10:39:05.903" v="335" actId="478"/>
          <ac:graphicFrameMkLst>
            <pc:docMk/>
            <pc:sldMk cId="776162297" sldId="392"/>
            <ac:graphicFrameMk id="4" creationId="{D730F92F-8B57-C268-2974-675D8620A7FE}"/>
          </ac:graphicFrameMkLst>
        </pc:graphicFrameChg>
        <pc:graphicFrameChg chg="del">
          <ac:chgData name="Aurelie MULLER" userId="1c252fb5-09bf-4363-b0f2-489402daa60e" providerId="ADAL" clId="{BA838EAB-492C-4C37-A053-5F33E3575E35}" dt="2023-02-27T10:41:26.615" v="552" actId="478"/>
          <ac:graphicFrameMkLst>
            <pc:docMk/>
            <pc:sldMk cId="776162297" sldId="392"/>
            <ac:graphicFrameMk id="7" creationId="{F970C0B0-250C-CC8F-6013-7BCB6367A292}"/>
          </ac:graphicFrameMkLst>
        </pc:graphicFrameChg>
        <pc:graphicFrameChg chg="del mod">
          <ac:chgData name="Aurelie MULLER" userId="1c252fb5-09bf-4363-b0f2-489402daa60e" providerId="ADAL" clId="{BA838EAB-492C-4C37-A053-5F33E3575E35}" dt="2023-02-27T10:41:31.007" v="555" actId="478"/>
          <ac:graphicFrameMkLst>
            <pc:docMk/>
            <pc:sldMk cId="776162297" sldId="392"/>
            <ac:graphicFrameMk id="8" creationId="{4689C97C-32C6-85F3-2558-481DF172F6A0}"/>
          </ac:graphicFrameMkLst>
        </pc:graphicFrameChg>
        <pc:graphicFrameChg chg="add mod">
          <ac:chgData name="Aurelie MULLER" userId="1c252fb5-09bf-4363-b0f2-489402daa60e" providerId="ADAL" clId="{BA838EAB-492C-4C37-A053-5F33E3575E35}" dt="2023-02-27T10:41:43.163" v="559" actId="14100"/>
          <ac:graphicFrameMkLst>
            <pc:docMk/>
            <pc:sldMk cId="776162297" sldId="392"/>
            <ac:graphicFrameMk id="9" creationId="{9B2166BA-1AB3-A5F7-9E49-A40D9A9113C8}"/>
          </ac:graphicFrameMkLst>
        </pc:graphicFrameChg>
        <pc:graphicFrameChg chg="add mod">
          <ac:chgData name="Aurelie MULLER" userId="1c252fb5-09bf-4363-b0f2-489402daa60e" providerId="ADAL" clId="{BA838EAB-492C-4C37-A053-5F33E3575E35}" dt="2023-02-27T10:42:39.452" v="571" actId="1076"/>
          <ac:graphicFrameMkLst>
            <pc:docMk/>
            <pc:sldMk cId="776162297" sldId="392"/>
            <ac:graphicFrameMk id="10" creationId="{1123E6FE-B557-E33F-A02D-7C5C2FC6E917}"/>
          </ac:graphicFrameMkLst>
        </pc:graphicFrameChg>
        <pc:graphicFrameChg chg="add mod">
          <ac:chgData name="Aurelie MULLER" userId="1c252fb5-09bf-4363-b0f2-489402daa60e" providerId="ADAL" clId="{BA838EAB-492C-4C37-A053-5F33E3575E35}" dt="2023-02-27T10:42:22.157" v="570"/>
          <ac:graphicFrameMkLst>
            <pc:docMk/>
            <pc:sldMk cId="776162297" sldId="392"/>
            <ac:graphicFrameMk id="11" creationId="{A71032C4-179F-8C07-EBDC-44EC6B777C56}"/>
          </ac:graphicFrameMkLst>
        </pc:graphicFrameChg>
      </pc:sldChg>
      <pc:sldChg chg="addSp delSp modSp mod">
        <pc:chgData name="Aurelie MULLER" userId="1c252fb5-09bf-4363-b0f2-489402daa60e" providerId="ADAL" clId="{BA838EAB-492C-4C37-A053-5F33E3575E35}" dt="2023-02-27T10:55:04.121" v="1169"/>
        <pc:sldMkLst>
          <pc:docMk/>
          <pc:sldMk cId="893566715" sldId="394"/>
        </pc:sldMkLst>
        <pc:spChg chg="mod">
          <ac:chgData name="Aurelie MULLER" userId="1c252fb5-09bf-4363-b0f2-489402daa60e" providerId="ADAL" clId="{BA838EAB-492C-4C37-A053-5F33E3575E35}" dt="2023-02-27T09:18:58.338" v="70" actId="20577"/>
          <ac:spMkLst>
            <pc:docMk/>
            <pc:sldMk cId="893566715" sldId="394"/>
            <ac:spMk id="6" creationId="{FC4EA60F-5EA5-096A-E98C-C6E58A78CF39}"/>
          </ac:spMkLst>
        </pc:spChg>
        <pc:graphicFrameChg chg="add mod">
          <ac:chgData name="Aurelie MULLER" userId="1c252fb5-09bf-4363-b0f2-489402daa60e" providerId="ADAL" clId="{BA838EAB-492C-4C37-A053-5F33E3575E35}" dt="2023-02-27T09:25:42.102" v="76"/>
          <ac:graphicFrameMkLst>
            <pc:docMk/>
            <pc:sldMk cId="893566715" sldId="394"/>
            <ac:graphicFrameMk id="4" creationId="{B2D3927B-D8F7-CA5C-9CEC-B9E5EB0DD53A}"/>
          </ac:graphicFrameMkLst>
        </pc:graphicFrameChg>
        <pc:graphicFrameChg chg="add mod">
          <ac:chgData name="Aurelie MULLER" userId="1c252fb5-09bf-4363-b0f2-489402daa60e" providerId="ADAL" clId="{BA838EAB-492C-4C37-A053-5F33E3575E35}" dt="2023-02-27T09:26:15.753" v="82" actId="113"/>
          <ac:graphicFrameMkLst>
            <pc:docMk/>
            <pc:sldMk cId="893566715" sldId="394"/>
            <ac:graphicFrameMk id="5" creationId="{B2D3927B-D8F7-CA5C-9CEC-B9E5EB0DD53A}"/>
          </ac:graphicFrameMkLst>
        </pc:graphicFrameChg>
        <pc:graphicFrameChg chg="add mod">
          <ac:chgData name="Aurelie MULLER" userId="1c252fb5-09bf-4363-b0f2-489402daa60e" providerId="ADAL" clId="{BA838EAB-492C-4C37-A053-5F33E3575E35}" dt="2023-02-27T10:55:04.121" v="1169"/>
          <ac:graphicFrameMkLst>
            <pc:docMk/>
            <pc:sldMk cId="893566715" sldId="394"/>
            <ac:graphicFrameMk id="7" creationId="{9F08F22F-869A-04AF-D22D-5AFC83E59B6A}"/>
          </ac:graphicFrameMkLst>
        </pc:graphicFrameChg>
        <pc:graphicFrameChg chg="del">
          <ac:chgData name="Aurelie MULLER" userId="1c252fb5-09bf-4363-b0f2-489402daa60e" providerId="ADAL" clId="{BA838EAB-492C-4C37-A053-5F33E3575E35}" dt="2023-02-27T09:25:31.627" v="71" actId="478"/>
          <ac:graphicFrameMkLst>
            <pc:docMk/>
            <pc:sldMk cId="893566715" sldId="394"/>
            <ac:graphicFrameMk id="9" creationId="{8191E40E-004B-4605-AA3D-397304456993}"/>
          </ac:graphicFrameMkLst>
        </pc:graphicFrameChg>
        <pc:graphicFrameChg chg="del">
          <ac:chgData name="Aurelie MULLER" userId="1c252fb5-09bf-4363-b0f2-489402daa60e" providerId="ADAL" clId="{BA838EAB-492C-4C37-A053-5F33E3575E35}" dt="2023-02-27T09:26:27.282" v="83" actId="478"/>
          <ac:graphicFrameMkLst>
            <pc:docMk/>
            <pc:sldMk cId="893566715" sldId="394"/>
            <ac:graphicFrameMk id="10" creationId="{2E1AF220-8F95-4B3B-91C3-58AD9F8D7BE6}"/>
          </ac:graphicFrameMkLst>
        </pc:graphicFrameChg>
      </pc:sldChg>
      <pc:sldChg chg="addSp delSp modSp mod modNotesTx">
        <pc:chgData name="Aurelie MULLER" userId="1c252fb5-09bf-4363-b0f2-489402daa60e" providerId="ADAL" clId="{BA838EAB-492C-4C37-A053-5F33E3575E35}" dt="2023-02-27T10:57:51.957" v="1171" actId="27918"/>
        <pc:sldMkLst>
          <pc:docMk/>
          <pc:sldMk cId="2452813451" sldId="395"/>
        </pc:sldMkLst>
        <pc:spChg chg="mod">
          <ac:chgData name="Aurelie MULLER" userId="1c252fb5-09bf-4363-b0f2-489402daa60e" providerId="ADAL" clId="{BA838EAB-492C-4C37-A053-5F33E3575E35}" dt="2023-02-27T09:29:30.120" v="99" actId="20577"/>
          <ac:spMkLst>
            <pc:docMk/>
            <pc:sldMk cId="2452813451" sldId="395"/>
            <ac:spMk id="6" creationId="{FC4EA60F-5EA5-096A-E98C-C6E58A78CF39}"/>
          </ac:spMkLst>
        </pc:spChg>
        <pc:spChg chg="del mod">
          <ac:chgData name="Aurelie MULLER" userId="1c252fb5-09bf-4363-b0f2-489402daa60e" providerId="ADAL" clId="{BA838EAB-492C-4C37-A053-5F33E3575E35}" dt="2023-02-27T09:32:13.512" v="112"/>
          <ac:spMkLst>
            <pc:docMk/>
            <pc:sldMk cId="2452813451" sldId="395"/>
            <ac:spMk id="9" creationId="{199AFE1F-2545-BA9A-A490-FB1F3400949C}"/>
          </ac:spMkLst>
        </pc:spChg>
        <pc:graphicFrameChg chg="add del mod">
          <ac:chgData name="Aurelie MULLER" userId="1c252fb5-09bf-4363-b0f2-489402daa60e" providerId="ADAL" clId="{BA838EAB-492C-4C37-A053-5F33E3575E35}" dt="2023-02-27T09:31:25.995" v="106" actId="478"/>
          <ac:graphicFrameMkLst>
            <pc:docMk/>
            <pc:sldMk cId="2452813451" sldId="395"/>
            <ac:graphicFrameMk id="4" creationId="{5C35C08D-F245-B5B2-6D93-316E46721349}"/>
          </ac:graphicFrameMkLst>
        </pc:graphicFrameChg>
        <pc:graphicFrameChg chg="del">
          <ac:chgData name="Aurelie MULLER" userId="1c252fb5-09bf-4363-b0f2-489402daa60e" providerId="ADAL" clId="{BA838EAB-492C-4C37-A053-5F33E3575E35}" dt="2023-02-27T09:30:25.949" v="100" actId="478"/>
          <ac:graphicFrameMkLst>
            <pc:docMk/>
            <pc:sldMk cId="2452813451" sldId="395"/>
            <ac:graphicFrameMk id="5" creationId="{9F3CDA9A-4209-BDF2-9BAC-FC8163B6703D}"/>
          </ac:graphicFrameMkLst>
        </pc:graphicFrameChg>
        <pc:graphicFrameChg chg="del">
          <ac:chgData name="Aurelie MULLER" userId="1c252fb5-09bf-4363-b0f2-489402daa60e" providerId="ADAL" clId="{BA838EAB-492C-4C37-A053-5F33E3575E35}" dt="2023-02-27T09:39:44.217" v="124" actId="478"/>
          <ac:graphicFrameMkLst>
            <pc:docMk/>
            <pc:sldMk cId="2452813451" sldId="395"/>
            <ac:graphicFrameMk id="7" creationId="{A3BBE67C-CB58-4043-9428-CFC030AE53CE}"/>
          </ac:graphicFrameMkLst>
        </pc:graphicFrameChg>
        <pc:graphicFrameChg chg="del">
          <ac:chgData name="Aurelie MULLER" userId="1c252fb5-09bf-4363-b0f2-489402daa60e" providerId="ADAL" clId="{BA838EAB-492C-4C37-A053-5F33E3575E35}" dt="2023-02-27T09:35:20.618" v="114" actId="478"/>
          <ac:graphicFrameMkLst>
            <pc:docMk/>
            <pc:sldMk cId="2452813451" sldId="395"/>
            <ac:graphicFrameMk id="8" creationId="{147B78E4-BC8C-42A5-8586-3CA5B223754B}"/>
          </ac:graphicFrameMkLst>
        </pc:graphicFrameChg>
        <pc:graphicFrameChg chg="add mod">
          <ac:chgData name="Aurelie MULLER" userId="1c252fb5-09bf-4363-b0f2-489402daa60e" providerId="ADAL" clId="{BA838EAB-492C-4C37-A053-5F33E3575E35}" dt="2023-02-27T09:40:08.689" v="133" actId="14100"/>
          <ac:graphicFrameMkLst>
            <pc:docMk/>
            <pc:sldMk cId="2452813451" sldId="395"/>
            <ac:graphicFrameMk id="10" creationId="{5C35C08D-F245-B5B2-6D93-316E46721349}"/>
          </ac:graphicFrameMkLst>
        </pc:graphicFrameChg>
        <pc:graphicFrameChg chg="add mod">
          <ac:chgData name="Aurelie MULLER" userId="1c252fb5-09bf-4363-b0f2-489402daa60e" providerId="ADAL" clId="{BA838EAB-492C-4C37-A053-5F33E3575E35}" dt="2023-02-27T09:40:04.526" v="132" actId="1076"/>
          <ac:graphicFrameMkLst>
            <pc:docMk/>
            <pc:sldMk cId="2452813451" sldId="395"/>
            <ac:graphicFrameMk id="11" creationId="{7A1987E3-B210-B14E-CB83-EE0FEF84B548}"/>
          </ac:graphicFrameMkLst>
        </pc:graphicFrameChg>
        <pc:graphicFrameChg chg="add mod">
          <ac:chgData name="Aurelie MULLER" userId="1c252fb5-09bf-4363-b0f2-489402daa60e" providerId="ADAL" clId="{BA838EAB-492C-4C37-A053-5F33E3575E35}" dt="2023-02-27T09:40:24.806" v="134" actId="113"/>
          <ac:graphicFrameMkLst>
            <pc:docMk/>
            <pc:sldMk cId="2452813451" sldId="395"/>
            <ac:graphicFrameMk id="12" creationId="{D12A9EA7-E6CF-D530-02AF-C2B95128F6F0}"/>
          </ac:graphicFrameMkLst>
        </pc:graphicFrameChg>
      </pc:sldChg>
      <pc:sldChg chg="modSp add del mod">
        <pc:chgData name="Aurelie MULLER" userId="1c252fb5-09bf-4363-b0f2-489402daa60e" providerId="ADAL" clId="{BA838EAB-492C-4C37-A053-5F33E3575E35}" dt="2023-03-03T10:12:57.974" v="1338" actId="47"/>
        <pc:sldMkLst>
          <pc:docMk/>
          <pc:sldMk cId="3433033294" sldId="400"/>
        </pc:sldMkLst>
        <pc:spChg chg="mod">
          <ac:chgData name="Aurelie MULLER" userId="1c252fb5-09bf-4363-b0f2-489402daa60e" providerId="ADAL" clId="{BA838EAB-492C-4C37-A053-5F33E3575E35}" dt="2023-03-01T14:20:44.956" v="1250" actId="207"/>
          <ac:spMkLst>
            <pc:docMk/>
            <pc:sldMk cId="3433033294" sldId="400"/>
            <ac:spMk id="2" creationId="{BBF1ED5F-AAEE-7E33-567F-8ED4F46A5F70}"/>
          </ac:spMkLst>
        </pc:spChg>
      </pc:sldChg>
      <pc:sldChg chg="add ord">
        <pc:chgData name="Aurelie MULLER" userId="1c252fb5-09bf-4363-b0f2-489402daa60e" providerId="ADAL" clId="{BA838EAB-492C-4C37-A053-5F33E3575E35}" dt="2023-03-03T10:11:13.868" v="1304"/>
        <pc:sldMkLst>
          <pc:docMk/>
          <pc:sldMk cId="3999368018" sldId="410"/>
        </pc:sldMkLst>
      </pc:sldChg>
      <pc:sldChg chg="add">
        <pc:chgData name="Aurelie MULLER" userId="1c252fb5-09bf-4363-b0f2-489402daa60e" providerId="ADAL" clId="{BA838EAB-492C-4C37-A053-5F33E3575E35}" dt="2023-03-03T10:10:13.351" v="1253"/>
        <pc:sldMkLst>
          <pc:docMk/>
          <pc:sldMk cId="4244694080" sldId="411"/>
        </pc:sldMkLst>
      </pc:sldChg>
      <pc:sldChg chg="addSp delSp modSp add mod modNotesTx">
        <pc:chgData name="Aurelie MULLER" userId="1c252fb5-09bf-4363-b0f2-489402daa60e" providerId="ADAL" clId="{BA838EAB-492C-4C37-A053-5F33E3575E35}" dt="2023-03-03T11:48:53.585" v="1597" actId="208"/>
        <pc:sldMkLst>
          <pc:docMk/>
          <pc:sldMk cId="614020407" sldId="412"/>
        </pc:sldMkLst>
        <pc:spChg chg="add mod">
          <ac:chgData name="Aurelie MULLER" userId="1c252fb5-09bf-4363-b0f2-489402daa60e" providerId="ADAL" clId="{BA838EAB-492C-4C37-A053-5F33E3575E35}" dt="2023-03-03T11:48:53.585" v="1597" actId="208"/>
          <ac:spMkLst>
            <pc:docMk/>
            <pc:sldMk cId="614020407" sldId="412"/>
            <ac:spMk id="5" creationId="{8314545B-E9F6-9CDF-E6A7-3461B11B796D}"/>
          </ac:spMkLst>
        </pc:spChg>
        <pc:graphicFrameChg chg="add del mod">
          <ac:chgData name="Aurelie MULLER" userId="1c252fb5-09bf-4363-b0f2-489402daa60e" providerId="ADAL" clId="{BA838EAB-492C-4C37-A053-5F33E3575E35}" dt="2023-03-03T11:47:43.194" v="1591" actId="478"/>
          <ac:graphicFrameMkLst>
            <pc:docMk/>
            <pc:sldMk cId="614020407" sldId="412"/>
            <ac:graphicFrameMk id="4" creationId="{D66063F0-63BA-C513-4D62-0C6D4C4F46D8}"/>
          </ac:graphicFrameMkLst>
        </pc:graphicFrameChg>
      </pc:sldChg>
      <pc:sldChg chg="modSp add mod">
        <pc:chgData name="Aurelie MULLER" userId="1c252fb5-09bf-4363-b0f2-489402daa60e" providerId="ADAL" clId="{BA838EAB-492C-4C37-A053-5F33E3575E35}" dt="2023-03-03T10:10:39.329" v="1294" actId="20577"/>
        <pc:sldMkLst>
          <pc:docMk/>
          <pc:sldMk cId="3057945081" sldId="413"/>
        </pc:sldMkLst>
        <pc:spChg chg="mod">
          <ac:chgData name="Aurelie MULLER" userId="1c252fb5-09bf-4363-b0f2-489402daa60e" providerId="ADAL" clId="{BA838EAB-492C-4C37-A053-5F33E3575E35}" dt="2023-03-03T10:10:39.329" v="1294" actId="20577"/>
          <ac:spMkLst>
            <pc:docMk/>
            <pc:sldMk cId="3057945081" sldId="413"/>
            <ac:spMk id="2" creationId="{BBF1ED5F-AAEE-7E33-567F-8ED4F46A5F70}"/>
          </ac:spMkLst>
        </pc:spChg>
      </pc:sldChg>
      <pc:sldChg chg="modSp add mod">
        <pc:chgData name="Aurelie MULLER" userId="1c252fb5-09bf-4363-b0f2-489402daa60e" providerId="ADAL" clId="{BA838EAB-492C-4C37-A053-5F33E3575E35}" dt="2023-03-03T10:12:09.592" v="1336" actId="20577"/>
        <pc:sldMkLst>
          <pc:docMk/>
          <pc:sldMk cId="2175493729" sldId="414"/>
        </pc:sldMkLst>
        <pc:spChg chg="mod">
          <ac:chgData name="Aurelie MULLER" userId="1c252fb5-09bf-4363-b0f2-489402daa60e" providerId="ADAL" clId="{BA838EAB-492C-4C37-A053-5F33E3575E35}" dt="2023-03-03T10:12:09.592" v="1336" actId="20577"/>
          <ac:spMkLst>
            <pc:docMk/>
            <pc:sldMk cId="2175493729" sldId="414"/>
            <ac:spMk id="2" creationId="{BBF1ED5F-AAEE-7E33-567F-8ED4F46A5F70}"/>
          </ac:spMkLst>
        </pc:spChg>
      </pc:sldChg>
      <pc:sldChg chg="delSp modSp add del mod">
        <pc:chgData name="Aurelie MULLER" userId="1c252fb5-09bf-4363-b0f2-489402daa60e" providerId="ADAL" clId="{BA838EAB-492C-4C37-A053-5F33E3575E35}" dt="2023-03-03T11:47:59.758" v="1594" actId="47"/>
        <pc:sldMkLst>
          <pc:docMk/>
          <pc:sldMk cId="4166106395" sldId="415"/>
        </pc:sldMkLst>
        <pc:spChg chg="mod">
          <ac:chgData name="Aurelie MULLER" userId="1c252fb5-09bf-4363-b0f2-489402daa60e" providerId="ADAL" clId="{BA838EAB-492C-4C37-A053-5F33E3575E35}" dt="2023-03-03T11:45:33.598" v="1524" actId="20577"/>
          <ac:spMkLst>
            <pc:docMk/>
            <pc:sldMk cId="4166106395" sldId="415"/>
            <ac:spMk id="5" creationId="{BCDB95AC-B8B3-D345-127D-4FD7B8DA4E6B}"/>
          </ac:spMkLst>
        </pc:spChg>
        <pc:graphicFrameChg chg="mod modGraphic">
          <ac:chgData name="Aurelie MULLER" userId="1c252fb5-09bf-4363-b0f2-489402daa60e" providerId="ADAL" clId="{BA838EAB-492C-4C37-A053-5F33E3575E35}" dt="2023-03-03T11:46:33.808" v="1529"/>
          <ac:graphicFrameMkLst>
            <pc:docMk/>
            <pc:sldMk cId="4166106395" sldId="415"/>
            <ac:graphicFrameMk id="4" creationId="{A1C35A98-6A86-C863-AD13-1AD543B42CF2}"/>
          </ac:graphicFrameMkLst>
        </pc:graphicFrameChg>
        <pc:graphicFrameChg chg="del">
          <ac:chgData name="Aurelie MULLER" userId="1c252fb5-09bf-4363-b0f2-489402daa60e" providerId="ADAL" clId="{BA838EAB-492C-4C37-A053-5F33E3575E35}" dt="2023-03-03T11:45:21.502" v="1513" actId="478"/>
          <ac:graphicFrameMkLst>
            <pc:docMk/>
            <pc:sldMk cId="4166106395" sldId="415"/>
            <ac:graphicFrameMk id="8" creationId="{DA7C92F3-3303-609B-7446-87DBB033F727}"/>
          </ac:graphicFrameMkLst>
        </pc:graphicFrameChg>
      </pc:sldChg>
    </pc:docChg>
  </pc:docChgLst>
  <pc:docChgLst>
    <pc:chgData name="Aurelie MULLER" userId="S::aurelie.muller@akto.fr::1c252fb5-09bf-4363-b0f2-489402daa60e" providerId="AD" clId="Web-{AE167B4A-4BB4-5F1D-9643-712A18DF8556}"/>
    <pc:docChg chg="addSld modSld addMainMaster modMainMaster">
      <pc:chgData name="Aurelie MULLER" userId="S::aurelie.muller@akto.fr::1c252fb5-09bf-4363-b0f2-489402daa60e" providerId="AD" clId="Web-{AE167B4A-4BB4-5F1D-9643-712A18DF8556}" dt="2023-03-16T09:16:55" v="12"/>
      <pc:docMkLst>
        <pc:docMk/>
      </pc:docMkLst>
      <pc:sldChg chg="addSp modSp">
        <pc:chgData name="Aurelie MULLER" userId="S::aurelie.muller@akto.fr::1c252fb5-09bf-4363-b0f2-489402daa60e" providerId="AD" clId="Web-{AE167B4A-4BB4-5F1D-9643-712A18DF8556}" dt="2023-03-16T09:15:58.514" v="3"/>
        <pc:sldMkLst>
          <pc:docMk/>
          <pc:sldMk cId="3397859737" sldId="381"/>
        </pc:sldMkLst>
        <pc:picChg chg="add mod">
          <ac:chgData name="Aurelie MULLER" userId="S::aurelie.muller@akto.fr::1c252fb5-09bf-4363-b0f2-489402daa60e" providerId="AD" clId="Web-{AE167B4A-4BB4-5F1D-9643-712A18DF8556}" dt="2023-03-16T09:15:58.514" v="3"/>
          <ac:picMkLst>
            <pc:docMk/>
            <pc:sldMk cId="3397859737" sldId="381"/>
            <ac:picMk id="3" creationId="{23F8D96D-BD32-18A6-1068-FED4296ACBBE}"/>
          </ac:picMkLst>
        </pc:picChg>
      </pc:sldChg>
      <pc:sldChg chg="addSp modSp">
        <pc:chgData name="Aurelie MULLER" userId="S::aurelie.muller@akto.fr::1c252fb5-09bf-4363-b0f2-489402daa60e" providerId="AD" clId="Web-{AE167B4A-4BB4-5F1D-9643-712A18DF8556}" dt="2023-03-16T09:12:00.240" v="2" actId="1076"/>
        <pc:sldMkLst>
          <pc:docMk/>
          <pc:sldMk cId="1227891204" sldId="384"/>
        </pc:sldMkLst>
        <pc:picChg chg="add mod">
          <ac:chgData name="Aurelie MULLER" userId="S::aurelie.muller@akto.fr::1c252fb5-09bf-4363-b0f2-489402daa60e" providerId="AD" clId="Web-{AE167B4A-4BB4-5F1D-9643-712A18DF8556}" dt="2023-03-16T09:11:56.411" v="1" actId="1076"/>
          <ac:picMkLst>
            <pc:docMk/>
            <pc:sldMk cId="1227891204" sldId="384"/>
            <ac:picMk id="3" creationId="{63D583BC-7119-D559-1123-57BB3A22C6C4}"/>
          </ac:picMkLst>
        </pc:picChg>
        <pc:picChg chg="mod">
          <ac:chgData name="Aurelie MULLER" userId="S::aurelie.muller@akto.fr::1c252fb5-09bf-4363-b0f2-489402daa60e" providerId="AD" clId="Web-{AE167B4A-4BB4-5F1D-9643-712A18DF8556}" dt="2023-03-16T09:12:00.240" v="2" actId="1076"/>
          <ac:picMkLst>
            <pc:docMk/>
            <pc:sldMk cId="1227891204" sldId="384"/>
            <ac:picMk id="7" creationId="{838AE43F-C125-EC8D-C83C-B17C1AEB12EB}"/>
          </ac:picMkLst>
        </pc:picChg>
      </pc:sldChg>
      <pc:sldChg chg="add">
        <pc:chgData name="Aurelie MULLER" userId="S::aurelie.muller@akto.fr::1c252fb5-09bf-4363-b0f2-489402daa60e" providerId="AD" clId="Web-{AE167B4A-4BB4-5F1D-9643-712A18DF8556}" dt="2023-03-16T09:16:53.969" v="4"/>
        <pc:sldMkLst>
          <pc:docMk/>
          <pc:sldMk cId="409936063" sldId="422"/>
        </pc:sldMkLst>
      </pc:sldChg>
      <pc:sldChg chg="add">
        <pc:chgData name="Aurelie MULLER" userId="S::aurelie.muller@akto.fr::1c252fb5-09bf-4363-b0f2-489402daa60e" providerId="AD" clId="Web-{AE167B4A-4BB4-5F1D-9643-712A18DF8556}" dt="2023-03-16T09:16:54.063" v="5"/>
        <pc:sldMkLst>
          <pc:docMk/>
          <pc:sldMk cId="2223998999" sldId="423"/>
        </pc:sldMkLst>
      </pc:sldChg>
      <pc:sldChg chg="add">
        <pc:chgData name="Aurelie MULLER" userId="S::aurelie.muller@akto.fr::1c252fb5-09bf-4363-b0f2-489402daa60e" providerId="AD" clId="Web-{AE167B4A-4BB4-5F1D-9643-712A18DF8556}" dt="2023-03-16T09:16:54.188" v="6"/>
        <pc:sldMkLst>
          <pc:docMk/>
          <pc:sldMk cId="2033462053" sldId="424"/>
        </pc:sldMkLst>
      </pc:sldChg>
      <pc:sldChg chg="add">
        <pc:chgData name="Aurelie MULLER" userId="S::aurelie.muller@akto.fr::1c252fb5-09bf-4363-b0f2-489402daa60e" providerId="AD" clId="Web-{AE167B4A-4BB4-5F1D-9643-712A18DF8556}" dt="2023-03-16T09:16:54.313" v="7"/>
        <pc:sldMkLst>
          <pc:docMk/>
          <pc:sldMk cId="1071678963" sldId="425"/>
        </pc:sldMkLst>
      </pc:sldChg>
      <pc:sldChg chg="add">
        <pc:chgData name="Aurelie MULLER" userId="S::aurelie.muller@akto.fr::1c252fb5-09bf-4363-b0f2-489402daa60e" providerId="AD" clId="Web-{AE167B4A-4BB4-5F1D-9643-712A18DF8556}" dt="2023-03-16T09:16:54.438" v="8"/>
        <pc:sldMkLst>
          <pc:docMk/>
          <pc:sldMk cId="1233943935" sldId="426"/>
        </pc:sldMkLst>
      </pc:sldChg>
      <pc:sldChg chg="add">
        <pc:chgData name="Aurelie MULLER" userId="S::aurelie.muller@akto.fr::1c252fb5-09bf-4363-b0f2-489402daa60e" providerId="AD" clId="Web-{AE167B4A-4BB4-5F1D-9643-712A18DF8556}" dt="2023-03-16T09:16:54.579" v="9"/>
        <pc:sldMkLst>
          <pc:docMk/>
          <pc:sldMk cId="2162911718" sldId="427"/>
        </pc:sldMkLst>
      </pc:sldChg>
      <pc:sldChg chg="add">
        <pc:chgData name="Aurelie MULLER" userId="S::aurelie.muller@akto.fr::1c252fb5-09bf-4363-b0f2-489402daa60e" providerId="AD" clId="Web-{AE167B4A-4BB4-5F1D-9643-712A18DF8556}" dt="2023-03-16T09:16:54.704" v="10"/>
        <pc:sldMkLst>
          <pc:docMk/>
          <pc:sldMk cId="632189041" sldId="428"/>
        </pc:sldMkLst>
      </pc:sldChg>
      <pc:sldChg chg="add">
        <pc:chgData name="Aurelie MULLER" userId="S::aurelie.muller@akto.fr::1c252fb5-09bf-4363-b0f2-489402daa60e" providerId="AD" clId="Web-{AE167B4A-4BB4-5F1D-9643-712A18DF8556}" dt="2023-03-16T09:16:54.829" v="11"/>
        <pc:sldMkLst>
          <pc:docMk/>
          <pc:sldMk cId="3022527330" sldId="429"/>
        </pc:sldMkLst>
      </pc:sldChg>
      <pc:sldChg chg="add">
        <pc:chgData name="Aurelie MULLER" userId="S::aurelie.muller@akto.fr::1c252fb5-09bf-4363-b0f2-489402daa60e" providerId="AD" clId="Web-{AE167B4A-4BB4-5F1D-9643-712A18DF8556}" dt="2023-03-16T09:16:55" v="12"/>
        <pc:sldMkLst>
          <pc:docMk/>
          <pc:sldMk cId="525865668" sldId="430"/>
        </pc:sldMkLst>
      </pc:sldChg>
      <pc:sldMasterChg chg="add addSldLayout">
        <pc:chgData name="Aurelie MULLER" userId="S::aurelie.muller@akto.fr::1c252fb5-09bf-4363-b0f2-489402daa60e" providerId="AD" clId="Web-{AE167B4A-4BB4-5F1D-9643-712A18DF8556}" dt="2023-03-16T09:16:53.969" v="4"/>
        <pc:sldMasterMkLst>
          <pc:docMk/>
          <pc:sldMasterMk cId="1627062748" sldId="2147483660"/>
        </pc:sldMasterMkLst>
        <pc:sldLayoutChg chg="add">
          <pc:chgData name="Aurelie MULLER" userId="S::aurelie.muller@akto.fr::1c252fb5-09bf-4363-b0f2-489402daa60e" providerId="AD" clId="Web-{AE167B4A-4BB4-5F1D-9643-712A18DF8556}" dt="2023-03-16T09:16:53.969" v="4"/>
          <pc:sldLayoutMkLst>
            <pc:docMk/>
            <pc:sldMasterMk cId="1627062748" sldId="2147483660"/>
            <pc:sldLayoutMk cId="3122977145" sldId="2147483661"/>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1818692796" sldId="2147483662"/>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3408731905" sldId="2147483663"/>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3362385217" sldId="2147483664"/>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931600614" sldId="2147483665"/>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1369015407" sldId="2147483666"/>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1069095768" sldId="2147483667"/>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3476306900" sldId="2147483668"/>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993255406" sldId="2147483669"/>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2673848037" sldId="2147483670"/>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3798660356" sldId="2147483671"/>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425310211" sldId="2147483672"/>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1768449205" sldId="2147483673"/>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4247466972" sldId="2147483674"/>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3212740132" sldId="2147483675"/>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2306675143" sldId="2147483676"/>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2588962458" sldId="2147483677"/>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3874182789" sldId="2147483678"/>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2282298951" sldId="2147483679"/>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3496432222" sldId="2147483680"/>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2464595368" sldId="2147483681"/>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1992167076" sldId="2147483682"/>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335683102" sldId="2147483683"/>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1346466475" sldId="2147483684"/>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3072200607" sldId="2147483685"/>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1908131121" sldId="2147483686"/>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2149512811" sldId="2147483687"/>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1583130364" sldId="2147483688"/>
          </pc:sldLayoutMkLst>
        </pc:sldLayoutChg>
        <pc:sldLayoutChg chg="add">
          <pc:chgData name="Aurelie MULLER" userId="S::aurelie.muller@akto.fr::1c252fb5-09bf-4363-b0f2-489402daa60e" providerId="AD" clId="Web-{AE167B4A-4BB4-5F1D-9643-712A18DF8556}" dt="2023-03-16T09:16:53.969" v="4"/>
          <pc:sldLayoutMkLst>
            <pc:docMk/>
            <pc:sldMasterMk cId="1627062748" sldId="2147483660"/>
            <pc:sldLayoutMk cId="535262129" sldId="2147483689"/>
          </pc:sldLayoutMkLst>
        </pc:sldLayoutChg>
      </pc:sldMasterChg>
      <pc:sldMasterChg chg="replId modSldLayout">
        <pc:chgData name="Aurelie MULLER" userId="S::aurelie.muller@akto.fr::1c252fb5-09bf-4363-b0f2-489402daa60e" providerId="AD" clId="Web-{AE167B4A-4BB4-5F1D-9643-712A18DF8556}" dt="2023-03-16T09:16:53.969" v="4"/>
        <pc:sldMasterMkLst>
          <pc:docMk/>
          <pc:sldMasterMk cId="3121830559" sldId="2147483733"/>
        </pc:sldMasterMkLst>
        <pc:sldLayoutChg chg="replId">
          <pc:chgData name="Aurelie MULLER" userId="S::aurelie.muller@akto.fr::1c252fb5-09bf-4363-b0f2-489402daa60e" providerId="AD" clId="Web-{AE167B4A-4BB4-5F1D-9643-712A18DF8556}" dt="2023-03-16T09:16:53.969" v="4"/>
          <pc:sldLayoutMkLst>
            <pc:docMk/>
            <pc:sldMasterMk cId="3121830559" sldId="2147483733"/>
            <pc:sldLayoutMk cId="2015786789" sldId="2147483734"/>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3279604897" sldId="2147483735"/>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461763949" sldId="2147483736"/>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517969177" sldId="2147483737"/>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1722935985" sldId="2147483738"/>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4019927046" sldId="2147483739"/>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1725434833" sldId="2147483740"/>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2138645504" sldId="2147483741"/>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2069798303" sldId="2147483742"/>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2405845848" sldId="2147483743"/>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830760207" sldId="2147483744"/>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248749637" sldId="2147483745"/>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1365487060" sldId="2147483746"/>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3599975228" sldId="2147483747"/>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4154830225" sldId="2147483748"/>
          </pc:sldLayoutMkLst>
        </pc:sldLayoutChg>
        <pc:sldLayoutChg chg="replId">
          <pc:chgData name="Aurelie MULLER" userId="S::aurelie.muller@akto.fr::1c252fb5-09bf-4363-b0f2-489402daa60e" providerId="AD" clId="Web-{AE167B4A-4BB4-5F1D-9643-712A18DF8556}" dt="2023-03-16T09:16:53.969" v="4"/>
          <pc:sldLayoutMkLst>
            <pc:docMk/>
            <pc:sldMasterMk cId="3121830559" sldId="2147483733"/>
            <pc:sldLayoutMk cId="203135907" sldId="2147483749"/>
          </pc:sldLayoutMkLst>
        </pc:sldLayoutChg>
      </pc:sldMasterChg>
    </pc:docChg>
  </pc:docChgLst>
  <pc:docChgLst>
    <pc:chgData name="Aurelie MULLER" userId="1c252fb5-09bf-4363-b0f2-489402daa60e" providerId="ADAL" clId="{6A3987D9-F5BB-43A2-A59C-E2BF29C76CF2}"/>
    <pc:docChg chg="undo custSel addSld delSld modSld delMainMaster">
      <pc:chgData name="Aurelie MULLER" userId="1c252fb5-09bf-4363-b0f2-489402daa60e" providerId="ADAL" clId="{6A3987D9-F5BB-43A2-A59C-E2BF29C76CF2}" dt="2023-06-13T14:37:08.959" v="908" actId="20577"/>
      <pc:docMkLst>
        <pc:docMk/>
      </pc:docMkLst>
      <pc:sldChg chg="addSp delSp modSp add mod">
        <pc:chgData name="Aurelie MULLER" userId="1c252fb5-09bf-4363-b0f2-489402daa60e" providerId="ADAL" clId="{6A3987D9-F5BB-43A2-A59C-E2BF29C76CF2}" dt="2023-05-30T13:22:50.371" v="614" actId="20577"/>
        <pc:sldMkLst>
          <pc:docMk/>
          <pc:sldMk cId="2815746981" sldId="360"/>
        </pc:sldMkLst>
        <pc:spChg chg="mod">
          <ac:chgData name="Aurelie MULLER" userId="1c252fb5-09bf-4363-b0f2-489402daa60e" providerId="ADAL" clId="{6A3987D9-F5BB-43A2-A59C-E2BF29C76CF2}" dt="2023-05-30T09:02:49.980" v="160" actId="20577"/>
          <ac:spMkLst>
            <pc:docMk/>
            <pc:sldMk cId="2815746981" sldId="360"/>
            <ac:spMk id="5" creationId="{50CE47E4-98F7-76A8-ECC0-86B8A4741AB6}"/>
          </ac:spMkLst>
        </pc:spChg>
        <pc:spChg chg="mod">
          <ac:chgData name="Aurelie MULLER" userId="1c252fb5-09bf-4363-b0f2-489402daa60e" providerId="ADAL" clId="{6A3987D9-F5BB-43A2-A59C-E2BF29C76CF2}" dt="2023-05-30T13:22:50.371" v="614" actId="20577"/>
          <ac:spMkLst>
            <pc:docMk/>
            <pc:sldMk cId="2815746981" sldId="360"/>
            <ac:spMk id="7" creationId="{F3DCB4C2-A625-CFFD-17BE-0851103B7D13}"/>
          </ac:spMkLst>
        </pc:spChg>
        <pc:spChg chg="mod">
          <ac:chgData name="Aurelie MULLER" userId="1c252fb5-09bf-4363-b0f2-489402daa60e" providerId="ADAL" clId="{6A3987D9-F5BB-43A2-A59C-E2BF29C76CF2}" dt="2023-05-30T09:12:54.704" v="307" actId="1076"/>
          <ac:spMkLst>
            <pc:docMk/>
            <pc:sldMk cId="2815746981" sldId="360"/>
            <ac:spMk id="8" creationId="{FF19383D-2BD2-7B43-1E92-1F96F86CD1BF}"/>
          </ac:spMkLst>
        </pc:spChg>
        <pc:spChg chg="mod">
          <ac:chgData name="Aurelie MULLER" userId="1c252fb5-09bf-4363-b0f2-489402daa60e" providerId="ADAL" clId="{6A3987D9-F5BB-43A2-A59C-E2BF29C76CF2}" dt="2023-05-30T09:12:54.704" v="307" actId="1076"/>
          <ac:spMkLst>
            <pc:docMk/>
            <pc:sldMk cId="2815746981" sldId="360"/>
            <ac:spMk id="9" creationId="{CB77245C-2BA0-D7F6-433A-0B5899F8F06C}"/>
          </ac:spMkLst>
        </pc:spChg>
        <pc:spChg chg="mod">
          <ac:chgData name="Aurelie MULLER" userId="1c252fb5-09bf-4363-b0f2-489402daa60e" providerId="ADAL" clId="{6A3987D9-F5BB-43A2-A59C-E2BF29C76CF2}" dt="2023-05-30T09:13:02.208" v="308" actId="1076"/>
          <ac:spMkLst>
            <pc:docMk/>
            <pc:sldMk cId="2815746981" sldId="360"/>
            <ac:spMk id="10" creationId="{873E3569-23FC-1A32-0D74-374F2250BCC1}"/>
          </ac:spMkLst>
        </pc:spChg>
        <pc:spChg chg="del mod">
          <ac:chgData name="Aurelie MULLER" userId="1c252fb5-09bf-4363-b0f2-489402daa60e" providerId="ADAL" clId="{6A3987D9-F5BB-43A2-A59C-E2BF29C76CF2}" dt="2023-05-30T09:12:37.073" v="303" actId="478"/>
          <ac:spMkLst>
            <pc:docMk/>
            <pc:sldMk cId="2815746981" sldId="360"/>
            <ac:spMk id="11" creationId="{3B61C87B-A14E-1105-3B91-4CD50DDC0A66}"/>
          </ac:spMkLst>
        </pc:spChg>
        <pc:spChg chg="add mod">
          <ac:chgData name="Aurelie MULLER" userId="1c252fb5-09bf-4363-b0f2-489402daa60e" providerId="ADAL" clId="{6A3987D9-F5BB-43A2-A59C-E2BF29C76CF2}" dt="2023-05-30T09:03:40.561" v="205" actId="1076"/>
          <ac:spMkLst>
            <pc:docMk/>
            <pc:sldMk cId="2815746981" sldId="360"/>
            <ac:spMk id="12" creationId="{923E97EE-36E2-3A04-0EE1-CA557F0CF0C4}"/>
          </ac:spMkLst>
        </pc:spChg>
        <pc:spChg chg="add del mod">
          <ac:chgData name="Aurelie MULLER" userId="1c252fb5-09bf-4363-b0f2-489402daa60e" providerId="ADAL" clId="{6A3987D9-F5BB-43A2-A59C-E2BF29C76CF2}" dt="2023-05-30T09:12:40.695" v="305" actId="478"/>
          <ac:spMkLst>
            <pc:docMk/>
            <pc:sldMk cId="2815746981" sldId="360"/>
            <ac:spMk id="14" creationId="{EBFC4864-6743-75C8-D71C-C7A3E413C577}"/>
          </ac:spMkLst>
        </pc:spChg>
        <pc:spChg chg="del mod">
          <ac:chgData name="Aurelie MULLER" userId="1c252fb5-09bf-4363-b0f2-489402daa60e" providerId="ADAL" clId="{6A3987D9-F5BB-43A2-A59C-E2BF29C76CF2}" dt="2023-05-30T09:12:39.480" v="304" actId="478"/>
          <ac:spMkLst>
            <pc:docMk/>
            <pc:sldMk cId="2815746981" sldId="360"/>
            <ac:spMk id="22" creationId="{F6C9339D-207D-8619-339A-347ACC4EBFAD}"/>
          </ac:spMkLst>
        </pc:spChg>
        <pc:spChg chg="del mod">
          <ac:chgData name="Aurelie MULLER" userId="1c252fb5-09bf-4363-b0f2-489402daa60e" providerId="ADAL" clId="{6A3987D9-F5BB-43A2-A59C-E2BF29C76CF2}" dt="2023-05-30T09:12:35.686" v="302" actId="478"/>
          <ac:spMkLst>
            <pc:docMk/>
            <pc:sldMk cId="2815746981" sldId="360"/>
            <ac:spMk id="23" creationId="{C6C0EF84-BE2F-4E97-A6BF-B05535244D44}"/>
          </ac:spMkLst>
        </pc:spChg>
      </pc:sldChg>
      <pc:sldChg chg="del">
        <pc:chgData name="Aurelie MULLER" userId="1c252fb5-09bf-4363-b0f2-489402daa60e" providerId="ADAL" clId="{6A3987D9-F5BB-43A2-A59C-E2BF29C76CF2}" dt="2023-05-30T09:05:45.231" v="275" actId="47"/>
        <pc:sldMkLst>
          <pc:docMk/>
          <pc:sldMk cId="2973235820" sldId="361"/>
        </pc:sldMkLst>
      </pc:sldChg>
      <pc:sldChg chg="modSp mod">
        <pc:chgData name="Aurelie MULLER" userId="1c252fb5-09bf-4363-b0f2-489402daa60e" providerId="ADAL" clId="{6A3987D9-F5BB-43A2-A59C-E2BF29C76CF2}" dt="2023-05-30T09:13:08.889" v="316" actId="20577"/>
        <pc:sldMkLst>
          <pc:docMk/>
          <pc:sldMk cId="1227891204" sldId="384"/>
        </pc:sldMkLst>
        <pc:spChg chg="mod">
          <ac:chgData name="Aurelie MULLER" userId="1c252fb5-09bf-4363-b0f2-489402daa60e" providerId="ADAL" clId="{6A3987D9-F5BB-43A2-A59C-E2BF29C76CF2}" dt="2023-05-30T09:13:08.889" v="316" actId="20577"/>
          <ac:spMkLst>
            <pc:docMk/>
            <pc:sldMk cId="1227891204" sldId="384"/>
            <ac:spMk id="2" creationId="{47B6F754-633E-F561-A354-78CBC4774DF9}"/>
          </ac:spMkLst>
        </pc:spChg>
      </pc:sldChg>
      <pc:sldChg chg="modSp mod modNotesTx">
        <pc:chgData name="Aurelie MULLER" userId="1c252fb5-09bf-4363-b0f2-489402daa60e" providerId="ADAL" clId="{6A3987D9-F5BB-43A2-A59C-E2BF29C76CF2}" dt="2023-06-12T08:59:35.089" v="905" actId="1076"/>
        <pc:sldMkLst>
          <pc:docMk/>
          <pc:sldMk cId="3999368018" sldId="410"/>
        </pc:sldMkLst>
        <pc:spChg chg="mod">
          <ac:chgData name="Aurelie MULLER" userId="1c252fb5-09bf-4363-b0f2-489402daa60e" providerId="ADAL" clId="{6A3987D9-F5BB-43A2-A59C-E2BF29C76CF2}" dt="2023-06-12T08:59:30.448" v="904" actId="1076"/>
          <ac:spMkLst>
            <pc:docMk/>
            <pc:sldMk cId="3999368018" sldId="410"/>
            <ac:spMk id="23" creationId="{29985BC1-38CD-027C-F49C-F05206C5A271}"/>
          </ac:spMkLst>
        </pc:spChg>
        <pc:grpChg chg="mod">
          <ac:chgData name="Aurelie MULLER" userId="1c252fb5-09bf-4363-b0f2-489402daa60e" providerId="ADAL" clId="{6A3987D9-F5BB-43A2-A59C-E2BF29C76CF2}" dt="2023-06-12T08:59:35.089" v="905" actId="1076"/>
          <ac:grpSpMkLst>
            <pc:docMk/>
            <pc:sldMk cId="3999368018" sldId="410"/>
            <ac:grpSpMk id="3" creationId="{7D3839C5-3F26-979B-AB32-E1D7F90BBA67}"/>
          </ac:grpSpMkLst>
        </pc:grpChg>
        <pc:picChg chg="mod">
          <ac:chgData name="Aurelie MULLER" userId="1c252fb5-09bf-4363-b0f2-489402daa60e" providerId="ADAL" clId="{6A3987D9-F5BB-43A2-A59C-E2BF29C76CF2}" dt="2023-06-12T08:59:27.879" v="903" actId="1076"/>
          <ac:picMkLst>
            <pc:docMk/>
            <pc:sldMk cId="3999368018" sldId="410"/>
            <ac:picMk id="24" creationId="{D8694712-D841-9940-06C7-210B3BBD1273}"/>
          </ac:picMkLst>
        </pc:picChg>
      </pc:sldChg>
      <pc:sldChg chg="modNotesTx">
        <pc:chgData name="Aurelie MULLER" userId="1c252fb5-09bf-4363-b0f2-489402daa60e" providerId="ADAL" clId="{6A3987D9-F5BB-43A2-A59C-E2BF29C76CF2}" dt="2023-05-30T09:37:50.897" v="508"/>
        <pc:sldMkLst>
          <pc:docMk/>
          <pc:sldMk cId="4244694080" sldId="411"/>
        </pc:sldMkLst>
      </pc:sldChg>
      <pc:sldChg chg="modSp mod modNotesTx">
        <pc:chgData name="Aurelie MULLER" userId="1c252fb5-09bf-4363-b0f2-489402daa60e" providerId="ADAL" clId="{6A3987D9-F5BB-43A2-A59C-E2BF29C76CF2}" dt="2023-05-30T13:24:25.253" v="645" actId="20577"/>
        <pc:sldMkLst>
          <pc:docMk/>
          <pc:sldMk cId="614020407" sldId="412"/>
        </pc:sldMkLst>
        <pc:spChg chg="mod">
          <ac:chgData name="Aurelie MULLER" userId="1c252fb5-09bf-4363-b0f2-489402daa60e" providerId="ADAL" clId="{6A3987D9-F5BB-43A2-A59C-E2BF29C76CF2}" dt="2023-05-30T13:24:25.253" v="645" actId="20577"/>
          <ac:spMkLst>
            <pc:docMk/>
            <pc:sldMk cId="614020407" sldId="412"/>
            <ac:spMk id="5" creationId="{8314545B-E9F6-9CDF-E6A7-3461B11B796D}"/>
          </ac:spMkLst>
        </pc:spChg>
      </pc:sldChg>
      <pc:sldChg chg="modNotesTx">
        <pc:chgData name="Aurelie MULLER" userId="1c252fb5-09bf-4363-b0f2-489402daa60e" providerId="ADAL" clId="{6A3987D9-F5BB-43A2-A59C-E2BF29C76CF2}" dt="2023-05-30T09:37:42.027" v="506" actId="113"/>
        <pc:sldMkLst>
          <pc:docMk/>
          <pc:sldMk cId="3057945081" sldId="413"/>
        </pc:sldMkLst>
      </pc:sldChg>
      <pc:sldChg chg="delSp del mod">
        <pc:chgData name="Aurelie MULLER" userId="1c252fb5-09bf-4363-b0f2-489402daa60e" providerId="ADAL" clId="{6A3987D9-F5BB-43A2-A59C-E2BF29C76CF2}" dt="2023-05-30T09:10:49.636" v="283" actId="47"/>
        <pc:sldMkLst>
          <pc:docMk/>
          <pc:sldMk cId="3484505883" sldId="417"/>
        </pc:sldMkLst>
        <pc:graphicFrameChg chg="del">
          <ac:chgData name="Aurelie MULLER" userId="1c252fb5-09bf-4363-b0f2-489402daa60e" providerId="ADAL" clId="{6A3987D9-F5BB-43A2-A59C-E2BF29C76CF2}" dt="2023-05-30T08:50:33.559" v="94" actId="478"/>
          <ac:graphicFrameMkLst>
            <pc:docMk/>
            <pc:sldMk cId="3484505883" sldId="417"/>
            <ac:graphicFrameMk id="8" creationId="{89055F66-BEDE-934A-AB40-A7E1612A3B0C}"/>
          </ac:graphicFrameMkLst>
        </pc:graphicFrameChg>
        <pc:graphicFrameChg chg="del">
          <ac:chgData name="Aurelie MULLER" userId="1c252fb5-09bf-4363-b0f2-489402daa60e" providerId="ADAL" clId="{6A3987D9-F5BB-43A2-A59C-E2BF29C76CF2}" dt="2023-05-30T08:59:34.724" v="104" actId="478"/>
          <ac:graphicFrameMkLst>
            <pc:docMk/>
            <pc:sldMk cId="3484505883" sldId="417"/>
            <ac:graphicFrameMk id="9" creationId="{1FD0F05E-13C3-939D-79E1-E3A617BECB4C}"/>
          </ac:graphicFrameMkLst>
        </pc:graphicFrameChg>
        <pc:graphicFrameChg chg="del">
          <ac:chgData name="Aurelie MULLER" userId="1c252fb5-09bf-4363-b0f2-489402daa60e" providerId="ADAL" clId="{6A3987D9-F5BB-43A2-A59C-E2BF29C76CF2}" dt="2023-05-30T08:59:35.761" v="105" actId="478"/>
          <ac:graphicFrameMkLst>
            <pc:docMk/>
            <pc:sldMk cId="3484505883" sldId="417"/>
            <ac:graphicFrameMk id="12" creationId="{6C8C0E5B-21EA-BCC2-3F06-949DB679BC5F}"/>
          </ac:graphicFrameMkLst>
        </pc:graphicFrameChg>
      </pc:sldChg>
      <pc:sldChg chg="addSp delSp modSp del mod modNotesTx">
        <pc:chgData name="Aurelie MULLER" userId="1c252fb5-09bf-4363-b0f2-489402daa60e" providerId="ADAL" clId="{6A3987D9-F5BB-43A2-A59C-E2BF29C76CF2}" dt="2023-06-12T08:57:50.304" v="885" actId="47"/>
        <pc:sldMkLst>
          <pc:docMk/>
          <pc:sldMk cId="1746169457" sldId="418"/>
        </pc:sldMkLst>
        <pc:spChg chg="mod">
          <ac:chgData name="Aurelie MULLER" userId="1c252fb5-09bf-4363-b0f2-489402daa60e" providerId="ADAL" clId="{6A3987D9-F5BB-43A2-A59C-E2BF29C76CF2}" dt="2023-06-08T10:22:16.860" v="830" actId="20577"/>
          <ac:spMkLst>
            <pc:docMk/>
            <pc:sldMk cId="1746169457" sldId="418"/>
            <ac:spMk id="6" creationId="{FC4EA60F-5EA5-096A-E98C-C6E58A78CF39}"/>
          </ac:spMkLst>
        </pc:spChg>
        <pc:graphicFrameChg chg="add mod">
          <ac:chgData name="Aurelie MULLER" userId="1c252fb5-09bf-4363-b0f2-489402daa60e" providerId="ADAL" clId="{6A3987D9-F5BB-43A2-A59C-E2BF29C76CF2}" dt="2023-06-08T10:21:37.370" v="826" actId="14100"/>
          <ac:graphicFrameMkLst>
            <pc:docMk/>
            <pc:sldMk cId="1746169457" sldId="418"/>
            <ac:graphicFrameMk id="4" creationId="{947A650A-B9D3-EDC2-A95E-23BEA0500240}"/>
          </ac:graphicFrameMkLst>
        </pc:graphicFrameChg>
        <pc:graphicFrameChg chg="add mod">
          <ac:chgData name="Aurelie MULLER" userId="1c252fb5-09bf-4363-b0f2-489402daa60e" providerId="ADAL" clId="{6A3987D9-F5BB-43A2-A59C-E2BF29C76CF2}" dt="2023-06-08T10:21:32.116" v="825" actId="113"/>
          <ac:graphicFrameMkLst>
            <pc:docMk/>
            <pc:sldMk cId="1746169457" sldId="418"/>
            <ac:graphicFrameMk id="7" creationId="{93E00D1B-0F53-5185-B4EC-EFFE0ABC166A}"/>
          </ac:graphicFrameMkLst>
        </pc:graphicFrameChg>
        <pc:graphicFrameChg chg="add mod">
          <ac:chgData name="Aurelie MULLER" userId="1c252fb5-09bf-4363-b0f2-489402daa60e" providerId="ADAL" clId="{6A3987D9-F5BB-43A2-A59C-E2BF29C76CF2}" dt="2023-06-08T10:21:26.858" v="824" actId="113"/>
          <ac:graphicFrameMkLst>
            <pc:docMk/>
            <pc:sldMk cId="1746169457" sldId="418"/>
            <ac:graphicFrameMk id="8" creationId="{0A3E85F6-A14B-97D8-A871-64C7A686C7B6}"/>
          </ac:graphicFrameMkLst>
        </pc:graphicFrameChg>
        <pc:graphicFrameChg chg="del">
          <ac:chgData name="Aurelie MULLER" userId="1c252fb5-09bf-4363-b0f2-489402daa60e" providerId="ADAL" clId="{6A3987D9-F5BB-43A2-A59C-E2BF29C76CF2}" dt="2023-06-08T10:20:24.921" v="811" actId="478"/>
          <ac:graphicFrameMkLst>
            <pc:docMk/>
            <pc:sldMk cId="1746169457" sldId="418"/>
            <ac:graphicFrameMk id="9" creationId="{9B2166BA-1AB3-A5F7-9E49-A40D9A9113C8}"/>
          </ac:graphicFrameMkLst>
        </pc:graphicFrameChg>
        <pc:graphicFrameChg chg="add del">
          <ac:chgData name="Aurelie MULLER" userId="1c252fb5-09bf-4363-b0f2-489402daa60e" providerId="ADAL" clId="{6A3987D9-F5BB-43A2-A59C-E2BF29C76CF2}" dt="2023-06-08T10:20:03.586" v="805" actId="478"/>
          <ac:graphicFrameMkLst>
            <pc:docMk/>
            <pc:sldMk cId="1746169457" sldId="418"/>
            <ac:graphicFrameMk id="10" creationId="{1123E6FE-B557-E33F-A02D-7C5C2FC6E917}"/>
          </ac:graphicFrameMkLst>
        </pc:graphicFrameChg>
        <pc:graphicFrameChg chg="add del">
          <ac:chgData name="Aurelie MULLER" userId="1c252fb5-09bf-4363-b0f2-489402daa60e" providerId="ADAL" clId="{6A3987D9-F5BB-43A2-A59C-E2BF29C76CF2}" dt="2023-06-08T10:19:34.231" v="799" actId="478"/>
          <ac:graphicFrameMkLst>
            <pc:docMk/>
            <pc:sldMk cId="1746169457" sldId="418"/>
            <ac:graphicFrameMk id="11" creationId="{A71032C4-179F-8C07-EBDC-44EC6B777C56}"/>
          </ac:graphicFrameMkLst>
        </pc:graphicFrameChg>
      </pc:sldChg>
      <pc:sldChg chg="addSp delSp modSp del mod modNotesTx">
        <pc:chgData name="Aurelie MULLER" userId="1c252fb5-09bf-4363-b0f2-489402daa60e" providerId="ADAL" clId="{6A3987D9-F5BB-43A2-A59C-E2BF29C76CF2}" dt="2023-06-12T08:57:48.021" v="884" actId="47"/>
        <pc:sldMkLst>
          <pc:docMk/>
          <pc:sldMk cId="1167872554" sldId="419"/>
        </pc:sldMkLst>
        <pc:spChg chg="mod">
          <ac:chgData name="Aurelie MULLER" userId="1c252fb5-09bf-4363-b0f2-489402daa60e" providerId="ADAL" clId="{6A3987D9-F5BB-43A2-A59C-E2BF29C76CF2}" dt="2023-06-08T10:11:35.458" v="718" actId="6549"/>
          <ac:spMkLst>
            <pc:docMk/>
            <pc:sldMk cId="1167872554" sldId="419"/>
            <ac:spMk id="3" creationId="{B9265092-D186-9956-602F-A9514CD0369A}"/>
          </ac:spMkLst>
        </pc:spChg>
        <pc:spChg chg="add mod">
          <ac:chgData name="Aurelie MULLER" userId="1c252fb5-09bf-4363-b0f2-489402daa60e" providerId="ADAL" clId="{6A3987D9-F5BB-43A2-A59C-E2BF29C76CF2}" dt="2023-06-08T10:11:56.129" v="742" actId="20577"/>
          <ac:spMkLst>
            <pc:docMk/>
            <pc:sldMk cId="1167872554" sldId="419"/>
            <ac:spMk id="4" creationId="{79862A4F-6DED-43C9-05E6-2BFB5ACC5475}"/>
          </ac:spMkLst>
        </pc:spChg>
        <pc:spChg chg="mod">
          <ac:chgData name="Aurelie MULLER" userId="1c252fb5-09bf-4363-b0f2-489402daa60e" providerId="ADAL" clId="{6A3987D9-F5BB-43A2-A59C-E2BF29C76CF2}" dt="2023-06-08T10:19:09.151" v="793" actId="20577"/>
          <ac:spMkLst>
            <pc:docMk/>
            <pc:sldMk cId="1167872554" sldId="419"/>
            <ac:spMk id="6" creationId="{FC4EA60F-5EA5-096A-E98C-C6E58A78CF39}"/>
          </ac:spMkLst>
        </pc:spChg>
        <pc:graphicFrameChg chg="add mod">
          <ac:chgData name="Aurelie MULLER" userId="1c252fb5-09bf-4363-b0f2-489402daa60e" providerId="ADAL" clId="{6A3987D9-F5BB-43A2-A59C-E2BF29C76CF2}" dt="2023-06-08T10:12:49.122" v="746"/>
          <ac:graphicFrameMkLst>
            <pc:docMk/>
            <pc:sldMk cId="1167872554" sldId="419"/>
            <ac:graphicFrameMk id="5" creationId="{24CB3CE5-CD11-793E-898C-6AF47E1A998E}"/>
          </ac:graphicFrameMkLst>
        </pc:graphicFrameChg>
        <pc:graphicFrameChg chg="del">
          <ac:chgData name="Aurelie MULLER" userId="1c252fb5-09bf-4363-b0f2-489402daa60e" providerId="ADAL" clId="{6A3987D9-F5BB-43A2-A59C-E2BF29C76CF2}" dt="2023-06-08T10:12:35.730" v="743" actId="478"/>
          <ac:graphicFrameMkLst>
            <pc:docMk/>
            <pc:sldMk cId="1167872554" sldId="419"/>
            <ac:graphicFrameMk id="7" creationId="{28031C32-465F-333A-ED9B-21219CAB4CA4}"/>
          </ac:graphicFrameMkLst>
        </pc:graphicFrameChg>
        <pc:graphicFrameChg chg="del">
          <ac:chgData name="Aurelie MULLER" userId="1c252fb5-09bf-4363-b0f2-489402daa60e" providerId="ADAL" clId="{6A3987D9-F5BB-43A2-A59C-E2BF29C76CF2}" dt="2023-06-08T10:13:05.458" v="753" actId="478"/>
          <ac:graphicFrameMkLst>
            <pc:docMk/>
            <pc:sldMk cId="1167872554" sldId="419"/>
            <ac:graphicFrameMk id="8" creationId="{7A4A2DDA-C2A3-7037-920F-E711BE0D9858}"/>
          </ac:graphicFrameMkLst>
        </pc:graphicFrameChg>
        <pc:graphicFrameChg chg="add mod">
          <ac:chgData name="Aurelie MULLER" userId="1c252fb5-09bf-4363-b0f2-489402daa60e" providerId="ADAL" clId="{6A3987D9-F5BB-43A2-A59C-E2BF29C76CF2}" dt="2023-06-08T10:13:36.692" v="759"/>
          <ac:graphicFrameMkLst>
            <pc:docMk/>
            <pc:sldMk cId="1167872554" sldId="419"/>
            <ac:graphicFrameMk id="9" creationId="{24CB3CE5-CD11-793E-898C-6AF47E1A998E}"/>
          </ac:graphicFrameMkLst>
        </pc:graphicFrameChg>
        <pc:graphicFrameChg chg="add mod">
          <ac:chgData name="Aurelie MULLER" userId="1c252fb5-09bf-4363-b0f2-489402daa60e" providerId="ADAL" clId="{6A3987D9-F5BB-43A2-A59C-E2BF29C76CF2}" dt="2023-06-08T10:13:44.729" v="761" actId="207"/>
          <ac:graphicFrameMkLst>
            <pc:docMk/>
            <pc:sldMk cId="1167872554" sldId="419"/>
            <ac:graphicFrameMk id="10" creationId="{87071D55-0A11-33E2-EFE4-B9818822DC70}"/>
          </ac:graphicFrameMkLst>
        </pc:graphicFrameChg>
      </pc:sldChg>
      <pc:sldChg chg="modSp mod">
        <pc:chgData name="Aurelie MULLER" userId="1c252fb5-09bf-4363-b0f2-489402daa60e" providerId="ADAL" clId="{6A3987D9-F5BB-43A2-A59C-E2BF29C76CF2}" dt="2023-06-12T07:42:48.463" v="883" actId="20577"/>
        <pc:sldMkLst>
          <pc:docMk/>
          <pc:sldMk cId="2857852497" sldId="420"/>
        </pc:sldMkLst>
        <pc:spChg chg="mod">
          <ac:chgData name="Aurelie MULLER" userId="1c252fb5-09bf-4363-b0f2-489402daa60e" providerId="ADAL" clId="{6A3987D9-F5BB-43A2-A59C-E2BF29C76CF2}" dt="2023-06-12T07:42:48.463" v="883" actId="20577"/>
          <ac:spMkLst>
            <pc:docMk/>
            <pc:sldMk cId="2857852497" sldId="420"/>
            <ac:spMk id="8" creationId="{0076E394-6497-5731-796D-B7D9EED4C067}"/>
          </ac:spMkLst>
        </pc:spChg>
        <pc:spChg chg="mod">
          <ac:chgData name="Aurelie MULLER" userId="1c252fb5-09bf-4363-b0f2-489402daa60e" providerId="ADAL" clId="{6A3987D9-F5BB-43A2-A59C-E2BF29C76CF2}" dt="2023-05-30T08:45:27.890" v="76" actId="20577"/>
          <ac:spMkLst>
            <pc:docMk/>
            <pc:sldMk cId="2857852497" sldId="420"/>
            <ac:spMk id="9" creationId="{E3F00BCE-052D-4105-BA11-78608EEABFD4}"/>
          </ac:spMkLst>
        </pc:spChg>
      </pc:sldChg>
      <pc:sldChg chg="modSp mod">
        <pc:chgData name="Aurelie MULLER" userId="1c252fb5-09bf-4363-b0f2-489402daa60e" providerId="ADAL" clId="{6A3987D9-F5BB-43A2-A59C-E2BF29C76CF2}" dt="2023-05-30T08:45:18.994" v="66" actId="33524"/>
        <pc:sldMkLst>
          <pc:docMk/>
          <pc:sldMk cId="1458218078" sldId="421"/>
        </pc:sldMkLst>
        <pc:spChg chg="mod">
          <ac:chgData name="Aurelie MULLER" userId="1c252fb5-09bf-4363-b0f2-489402daa60e" providerId="ADAL" clId="{6A3987D9-F5BB-43A2-A59C-E2BF29C76CF2}" dt="2023-05-30T08:45:18.994" v="66" actId="33524"/>
          <ac:spMkLst>
            <pc:docMk/>
            <pc:sldMk cId="1458218078" sldId="421"/>
            <ac:spMk id="2" creationId="{BBF1ED5F-AAEE-7E33-567F-8ED4F46A5F70}"/>
          </ac:spMkLst>
        </pc:spChg>
      </pc:sldChg>
      <pc:sldChg chg="del">
        <pc:chgData name="Aurelie MULLER" userId="1c252fb5-09bf-4363-b0f2-489402daa60e" providerId="ADAL" clId="{6A3987D9-F5BB-43A2-A59C-E2BF29C76CF2}" dt="2023-05-30T08:50:57.570" v="97" actId="47"/>
        <pc:sldMkLst>
          <pc:docMk/>
          <pc:sldMk cId="409936063" sldId="422"/>
        </pc:sldMkLst>
      </pc:sldChg>
      <pc:sldChg chg="del">
        <pc:chgData name="Aurelie MULLER" userId="1c252fb5-09bf-4363-b0f2-489402daa60e" providerId="ADAL" clId="{6A3987D9-F5BB-43A2-A59C-E2BF29C76CF2}" dt="2023-05-30T08:50:58.866" v="98" actId="47"/>
        <pc:sldMkLst>
          <pc:docMk/>
          <pc:sldMk cId="2223998999" sldId="423"/>
        </pc:sldMkLst>
      </pc:sldChg>
      <pc:sldChg chg="del">
        <pc:chgData name="Aurelie MULLER" userId="1c252fb5-09bf-4363-b0f2-489402daa60e" providerId="ADAL" clId="{6A3987D9-F5BB-43A2-A59C-E2BF29C76CF2}" dt="2023-05-30T08:50:59.667" v="99" actId="47"/>
        <pc:sldMkLst>
          <pc:docMk/>
          <pc:sldMk cId="2033462053" sldId="424"/>
        </pc:sldMkLst>
      </pc:sldChg>
      <pc:sldChg chg="del">
        <pc:chgData name="Aurelie MULLER" userId="1c252fb5-09bf-4363-b0f2-489402daa60e" providerId="ADAL" clId="{6A3987D9-F5BB-43A2-A59C-E2BF29C76CF2}" dt="2023-05-30T08:51:00.555" v="100" actId="47"/>
        <pc:sldMkLst>
          <pc:docMk/>
          <pc:sldMk cId="1071678963" sldId="425"/>
        </pc:sldMkLst>
      </pc:sldChg>
      <pc:sldChg chg="del">
        <pc:chgData name="Aurelie MULLER" userId="1c252fb5-09bf-4363-b0f2-489402daa60e" providerId="ADAL" clId="{6A3987D9-F5BB-43A2-A59C-E2BF29C76CF2}" dt="2023-05-30T08:51:01.540" v="101" actId="47"/>
        <pc:sldMkLst>
          <pc:docMk/>
          <pc:sldMk cId="1233943935" sldId="426"/>
        </pc:sldMkLst>
      </pc:sldChg>
      <pc:sldChg chg="del">
        <pc:chgData name="Aurelie MULLER" userId="1c252fb5-09bf-4363-b0f2-489402daa60e" providerId="ADAL" clId="{6A3987D9-F5BB-43A2-A59C-E2BF29C76CF2}" dt="2023-05-30T08:51:03.528" v="103" actId="47"/>
        <pc:sldMkLst>
          <pc:docMk/>
          <pc:sldMk cId="2162911718" sldId="427"/>
        </pc:sldMkLst>
      </pc:sldChg>
      <pc:sldChg chg="del">
        <pc:chgData name="Aurelie MULLER" userId="1c252fb5-09bf-4363-b0f2-489402daa60e" providerId="ADAL" clId="{6A3987D9-F5BB-43A2-A59C-E2BF29C76CF2}" dt="2023-05-30T08:51:02.649" v="102" actId="47"/>
        <pc:sldMkLst>
          <pc:docMk/>
          <pc:sldMk cId="632189041" sldId="428"/>
        </pc:sldMkLst>
      </pc:sldChg>
      <pc:sldChg chg="del">
        <pc:chgData name="Aurelie MULLER" userId="1c252fb5-09bf-4363-b0f2-489402daa60e" providerId="ADAL" clId="{6A3987D9-F5BB-43A2-A59C-E2BF29C76CF2}" dt="2023-05-30T08:50:53.858" v="96" actId="47"/>
        <pc:sldMkLst>
          <pc:docMk/>
          <pc:sldMk cId="3022527330" sldId="429"/>
        </pc:sldMkLst>
      </pc:sldChg>
      <pc:sldChg chg="del">
        <pc:chgData name="Aurelie MULLER" userId="1c252fb5-09bf-4363-b0f2-489402daa60e" providerId="ADAL" clId="{6A3987D9-F5BB-43A2-A59C-E2BF29C76CF2}" dt="2023-05-30T08:50:50.107" v="95" actId="47"/>
        <pc:sldMkLst>
          <pc:docMk/>
          <pc:sldMk cId="525865668" sldId="430"/>
        </pc:sldMkLst>
      </pc:sldChg>
      <pc:sldChg chg="modSp del mod">
        <pc:chgData name="Aurelie MULLER" userId="1c252fb5-09bf-4363-b0f2-489402daa60e" providerId="ADAL" clId="{6A3987D9-F5BB-43A2-A59C-E2BF29C76CF2}" dt="2023-05-30T12:45:44.026" v="604" actId="47"/>
        <pc:sldMkLst>
          <pc:docMk/>
          <pc:sldMk cId="2807940671" sldId="431"/>
        </pc:sldMkLst>
        <pc:spChg chg="mod">
          <ac:chgData name="Aurelie MULLER" userId="1c252fb5-09bf-4363-b0f2-489402daa60e" providerId="ADAL" clId="{6A3987D9-F5BB-43A2-A59C-E2BF29C76CF2}" dt="2023-05-30T09:00:05.744" v="111" actId="20577"/>
          <ac:spMkLst>
            <pc:docMk/>
            <pc:sldMk cId="2807940671" sldId="431"/>
            <ac:spMk id="2" creationId="{BBF1ED5F-AAEE-7E33-567F-8ED4F46A5F70}"/>
          </ac:spMkLst>
        </pc:spChg>
      </pc:sldChg>
      <pc:sldChg chg="modSp add mod">
        <pc:chgData name="Aurelie MULLER" userId="1c252fb5-09bf-4363-b0f2-489402daa60e" providerId="ADAL" clId="{6A3987D9-F5BB-43A2-A59C-E2BF29C76CF2}" dt="2023-05-30T09:06:48.628" v="281" actId="20577"/>
        <pc:sldMkLst>
          <pc:docMk/>
          <pc:sldMk cId="1568829228" sldId="432"/>
        </pc:sldMkLst>
        <pc:spChg chg="mod">
          <ac:chgData name="Aurelie MULLER" userId="1c252fb5-09bf-4363-b0f2-489402daa60e" providerId="ADAL" clId="{6A3987D9-F5BB-43A2-A59C-E2BF29C76CF2}" dt="2023-05-30T09:06:48.628" v="281" actId="20577"/>
          <ac:spMkLst>
            <pc:docMk/>
            <pc:sldMk cId="1568829228" sldId="432"/>
            <ac:spMk id="2" creationId="{BBF1ED5F-AAEE-7E33-567F-8ED4F46A5F70}"/>
          </ac:spMkLst>
        </pc:spChg>
      </pc:sldChg>
      <pc:sldChg chg="modSp add mod modNotesTx">
        <pc:chgData name="Aurelie MULLER" userId="1c252fb5-09bf-4363-b0f2-489402daa60e" providerId="ADAL" clId="{6A3987D9-F5BB-43A2-A59C-E2BF29C76CF2}" dt="2023-06-12T09:01:55.913" v="906" actId="20577"/>
        <pc:sldMkLst>
          <pc:docMk/>
          <pc:sldMk cId="1370188723" sldId="433"/>
        </pc:sldMkLst>
        <pc:spChg chg="mod">
          <ac:chgData name="Aurelie MULLER" userId="1c252fb5-09bf-4363-b0f2-489402daa60e" providerId="ADAL" clId="{6A3987D9-F5BB-43A2-A59C-E2BF29C76CF2}" dt="2023-05-30T13:25:08.951" v="646" actId="14100"/>
          <ac:spMkLst>
            <pc:docMk/>
            <pc:sldMk cId="1370188723" sldId="433"/>
            <ac:spMk id="4" creationId="{E51779D6-A44F-A1DA-939C-0C0341BF712C}"/>
          </ac:spMkLst>
        </pc:spChg>
        <pc:spChg chg="mod">
          <ac:chgData name="Aurelie MULLER" userId="1c252fb5-09bf-4363-b0f2-489402daa60e" providerId="ADAL" clId="{6A3987D9-F5BB-43A2-A59C-E2BF29C76CF2}" dt="2023-05-30T09:39:38.362" v="578" actId="20577"/>
          <ac:spMkLst>
            <pc:docMk/>
            <pc:sldMk cId="1370188723" sldId="433"/>
            <ac:spMk id="5" creationId="{4B572BF9-2623-D391-EEAB-175F5238387D}"/>
          </ac:spMkLst>
        </pc:spChg>
      </pc:sldChg>
      <pc:sldChg chg="new del">
        <pc:chgData name="Aurelie MULLER" userId="1c252fb5-09bf-4363-b0f2-489402daa60e" providerId="ADAL" clId="{6A3987D9-F5BB-43A2-A59C-E2BF29C76CF2}" dt="2023-05-30T09:05:51.550" v="277" actId="47"/>
        <pc:sldMkLst>
          <pc:docMk/>
          <pc:sldMk cId="3122658191" sldId="433"/>
        </pc:sldMkLst>
      </pc:sldChg>
      <pc:sldChg chg="addSp delSp modSp mod">
        <pc:chgData name="Aurelie MULLER" userId="1c252fb5-09bf-4363-b0f2-489402daa60e" providerId="ADAL" clId="{6A3987D9-F5BB-43A2-A59C-E2BF29C76CF2}" dt="2023-05-30T09:11:16.749" v="286" actId="478"/>
        <pc:sldMkLst>
          <pc:docMk/>
          <pc:sldMk cId="1934207336" sldId="434"/>
        </pc:sldMkLst>
        <pc:spChg chg="del">
          <ac:chgData name="Aurelie MULLER" userId="1c252fb5-09bf-4363-b0f2-489402daa60e" providerId="ADAL" clId="{6A3987D9-F5BB-43A2-A59C-E2BF29C76CF2}" dt="2023-05-30T09:11:15.549" v="285" actId="478"/>
          <ac:spMkLst>
            <pc:docMk/>
            <pc:sldMk cId="1934207336" sldId="434"/>
            <ac:spMk id="5" creationId="{B5BBAC6F-96AC-8B20-9876-EFD8BB316BE4}"/>
          </ac:spMkLst>
        </pc:spChg>
        <pc:spChg chg="add del mod">
          <ac:chgData name="Aurelie MULLER" userId="1c252fb5-09bf-4363-b0f2-489402daa60e" providerId="ADAL" clId="{6A3987D9-F5BB-43A2-A59C-E2BF29C76CF2}" dt="2023-05-30T09:11:16.749" v="286" actId="478"/>
          <ac:spMkLst>
            <pc:docMk/>
            <pc:sldMk cId="1934207336" sldId="434"/>
            <ac:spMk id="6" creationId="{247F06FB-5C01-47D9-3367-44C10D4D239D}"/>
          </ac:spMkLst>
        </pc:spChg>
      </pc:sldChg>
      <pc:sldChg chg="addSp delSp modSp mod">
        <pc:chgData name="Aurelie MULLER" userId="1c252fb5-09bf-4363-b0f2-489402daa60e" providerId="ADAL" clId="{6A3987D9-F5BB-43A2-A59C-E2BF29C76CF2}" dt="2023-05-30T09:11:31.502" v="288" actId="478"/>
        <pc:sldMkLst>
          <pc:docMk/>
          <pc:sldMk cId="894837693" sldId="2145703979"/>
        </pc:sldMkLst>
        <pc:spChg chg="del">
          <ac:chgData name="Aurelie MULLER" userId="1c252fb5-09bf-4363-b0f2-489402daa60e" providerId="ADAL" clId="{6A3987D9-F5BB-43A2-A59C-E2BF29C76CF2}" dt="2023-05-30T09:11:29.595" v="287" actId="478"/>
          <ac:spMkLst>
            <pc:docMk/>
            <pc:sldMk cId="894837693" sldId="2145703979"/>
            <ac:spMk id="5" creationId="{B5BBAC6F-96AC-8B20-9876-EFD8BB316BE4}"/>
          </ac:spMkLst>
        </pc:spChg>
        <pc:spChg chg="add del mod">
          <ac:chgData name="Aurelie MULLER" userId="1c252fb5-09bf-4363-b0f2-489402daa60e" providerId="ADAL" clId="{6A3987D9-F5BB-43A2-A59C-E2BF29C76CF2}" dt="2023-05-30T09:11:31.502" v="288" actId="478"/>
          <ac:spMkLst>
            <pc:docMk/>
            <pc:sldMk cId="894837693" sldId="2145703979"/>
            <ac:spMk id="6" creationId="{E71F96FC-C72F-BB41-EC19-A70F7B980703}"/>
          </ac:spMkLst>
        </pc:spChg>
      </pc:sldChg>
      <pc:sldChg chg="addSp delSp modSp mod">
        <pc:chgData name="Aurelie MULLER" userId="1c252fb5-09bf-4363-b0f2-489402daa60e" providerId="ADAL" clId="{6A3987D9-F5BB-43A2-A59C-E2BF29C76CF2}" dt="2023-05-30T09:11:38.920" v="290" actId="478"/>
        <pc:sldMkLst>
          <pc:docMk/>
          <pc:sldMk cId="3987815478" sldId="2145703980"/>
        </pc:sldMkLst>
        <pc:spChg chg="del mod">
          <ac:chgData name="Aurelie MULLER" userId="1c252fb5-09bf-4363-b0f2-489402daa60e" providerId="ADAL" clId="{6A3987D9-F5BB-43A2-A59C-E2BF29C76CF2}" dt="2023-05-30T09:11:37.418" v="289" actId="478"/>
          <ac:spMkLst>
            <pc:docMk/>
            <pc:sldMk cId="3987815478" sldId="2145703980"/>
            <ac:spMk id="5" creationId="{B5BBAC6F-96AC-8B20-9876-EFD8BB316BE4}"/>
          </ac:spMkLst>
        </pc:spChg>
        <pc:spChg chg="add del mod">
          <ac:chgData name="Aurelie MULLER" userId="1c252fb5-09bf-4363-b0f2-489402daa60e" providerId="ADAL" clId="{6A3987D9-F5BB-43A2-A59C-E2BF29C76CF2}" dt="2023-05-30T09:11:38.920" v="290" actId="478"/>
          <ac:spMkLst>
            <pc:docMk/>
            <pc:sldMk cId="3987815478" sldId="2145703980"/>
            <ac:spMk id="6" creationId="{2A0AF816-90A7-D711-B566-F5BBD5A95939}"/>
          </ac:spMkLst>
        </pc:spChg>
      </pc:sldChg>
      <pc:sldChg chg="modSp mod">
        <pc:chgData name="Aurelie MULLER" userId="1c252fb5-09bf-4363-b0f2-489402daa60e" providerId="ADAL" clId="{6A3987D9-F5BB-43A2-A59C-E2BF29C76CF2}" dt="2023-06-13T14:37:08.959" v="908" actId="20577"/>
        <pc:sldMkLst>
          <pc:docMk/>
          <pc:sldMk cId="1504821428" sldId="2145704127"/>
        </pc:sldMkLst>
        <pc:spChg chg="mod">
          <ac:chgData name="Aurelie MULLER" userId="1c252fb5-09bf-4363-b0f2-489402daa60e" providerId="ADAL" clId="{6A3987D9-F5BB-43A2-A59C-E2BF29C76CF2}" dt="2023-06-13T14:37:08.959" v="908" actId="20577"/>
          <ac:spMkLst>
            <pc:docMk/>
            <pc:sldMk cId="1504821428" sldId="2145704127"/>
            <ac:spMk id="7" creationId="{2F71ED19-C841-C1F8-37FF-992B1E6AA571}"/>
          </ac:spMkLst>
        </pc:spChg>
      </pc:sldChg>
      <pc:sldChg chg="addSp delSp modSp mod">
        <pc:chgData name="Aurelie MULLER" userId="1c252fb5-09bf-4363-b0f2-489402daa60e" providerId="ADAL" clId="{6A3987D9-F5BB-43A2-A59C-E2BF29C76CF2}" dt="2023-05-30T09:11:58.679" v="292" actId="478"/>
        <pc:sldMkLst>
          <pc:docMk/>
          <pc:sldMk cId="882171504" sldId="2145704131"/>
        </pc:sldMkLst>
        <pc:spChg chg="del">
          <ac:chgData name="Aurelie MULLER" userId="1c252fb5-09bf-4363-b0f2-489402daa60e" providerId="ADAL" clId="{6A3987D9-F5BB-43A2-A59C-E2BF29C76CF2}" dt="2023-05-30T09:11:56.771" v="291" actId="478"/>
          <ac:spMkLst>
            <pc:docMk/>
            <pc:sldMk cId="882171504" sldId="2145704131"/>
            <ac:spMk id="5" creationId="{B5BBAC6F-96AC-8B20-9876-EFD8BB316BE4}"/>
          </ac:spMkLst>
        </pc:spChg>
        <pc:spChg chg="add del mod">
          <ac:chgData name="Aurelie MULLER" userId="1c252fb5-09bf-4363-b0f2-489402daa60e" providerId="ADAL" clId="{6A3987D9-F5BB-43A2-A59C-E2BF29C76CF2}" dt="2023-05-30T09:11:58.679" v="292" actId="478"/>
          <ac:spMkLst>
            <pc:docMk/>
            <pc:sldMk cId="882171504" sldId="2145704131"/>
            <ac:spMk id="6" creationId="{5151D566-1481-6110-F6A5-CA67702BEAB5}"/>
          </ac:spMkLst>
        </pc:spChg>
      </pc:sldChg>
      <pc:sldMasterChg chg="del delSldLayout">
        <pc:chgData name="Aurelie MULLER" userId="1c252fb5-09bf-4363-b0f2-489402daa60e" providerId="ADAL" clId="{6A3987D9-F5BB-43A2-A59C-E2BF29C76CF2}" dt="2023-05-30T08:51:03.528" v="103" actId="47"/>
        <pc:sldMasterMkLst>
          <pc:docMk/>
          <pc:sldMasterMk cId="1627062748" sldId="2147483660"/>
        </pc:sldMasterMkLst>
        <pc:sldLayoutChg chg="del">
          <pc:chgData name="Aurelie MULLER" userId="1c252fb5-09bf-4363-b0f2-489402daa60e" providerId="ADAL" clId="{6A3987D9-F5BB-43A2-A59C-E2BF29C76CF2}" dt="2023-05-30T08:51:03.528" v="103" actId="47"/>
          <pc:sldLayoutMkLst>
            <pc:docMk/>
            <pc:sldMasterMk cId="1627062748" sldId="2147483660"/>
            <pc:sldLayoutMk cId="3122977145" sldId="2147483661"/>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1818692796" sldId="2147483662"/>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3408731905" sldId="2147483663"/>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3362385217" sldId="2147483664"/>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931600614" sldId="2147483665"/>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1369015407" sldId="2147483666"/>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1069095768" sldId="2147483667"/>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3476306900" sldId="2147483668"/>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993255406" sldId="2147483669"/>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2673848037" sldId="2147483670"/>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3798660356" sldId="2147483671"/>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425310211" sldId="2147483672"/>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1768449205" sldId="2147483673"/>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4247466972" sldId="2147483674"/>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3212740132" sldId="2147483675"/>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2306675143" sldId="2147483676"/>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2588962458" sldId="2147483677"/>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3874182789" sldId="2147483678"/>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2282298951" sldId="2147483679"/>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3496432222" sldId="2147483680"/>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2464595368" sldId="2147483681"/>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1992167076" sldId="2147483682"/>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335683102" sldId="2147483683"/>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1346466475" sldId="2147483684"/>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3072200607" sldId="2147483685"/>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1908131121" sldId="2147483686"/>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2149512811" sldId="2147483687"/>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1583130364" sldId="2147483688"/>
          </pc:sldLayoutMkLst>
        </pc:sldLayoutChg>
        <pc:sldLayoutChg chg="del">
          <pc:chgData name="Aurelie MULLER" userId="1c252fb5-09bf-4363-b0f2-489402daa60e" providerId="ADAL" clId="{6A3987D9-F5BB-43A2-A59C-E2BF29C76CF2}" dt="2023-05-30T08:51:03.528" v="103" actId="47"/>
          <pc:sldLayoutMkLst>
            <pc:docMk/>
            <pc:sldMasterMk cId="1627062748" sldId="2147483660"/>
            <pc:sldLayoutMk cId="535262129" sldId="2147483689"/>
          </pc:sldLayoutMkLst>
        </pc:sldLayoutChg>
      </pc:sldMasterChg>
    </pc:docChg>
  </pc:docChgLst>
  <pc:docChgLst>
    <pc:chgData name="Chiraz LEJRI" userId="S::chiraz.lejri@akto.fr::f7491f76-cd87-4103-8fa5-bf8ec7c7aaa1" providerId="AD" clId="Web-{B0E93B73-2229-6C70-2716-45A5F37E17CB}"/>
    <pc:docChg chg="addSld delSld modSld">
      <pc:chgData name="Chiraz LEJRI" userId="S::chiraz.lejri@akto.fr::f7491f76-cd87-4103-8fa5-bf8ec7c7aaa1" providerId="AD" clId="Web-{B0E93B73-2229-6C70-2716-45A5F37E17CB}" dt="2023-06-12T12:58:36.471" v="21" actId="1076"/>
      <pc:docMkLst>
        <pc:docMk/>
      </pc:docMkLst>
      <pc:sldChg chg="modSp">
        <pc:chgData name="Chiraz LEJRI" userId="S::chiraz.lejri@akto.fr::f7491f76-cd87-4103-8fa5-bf8ec7c7aaa1" providerId="AD" clId="Web-{B0E93B73-2229-6C70-2716-45A5F37E17CB}" dt="2023-06-12T12:54:11.897" v="2" actId="20577"/>
        <pc:sldMkLst>
          <pc:docMk/>
          <pc:sldMk cId="2369450309" sldId="2145704128"/>
        </pc:sldMkLst>
        <pc:spChg chg="mod">
          <ac:chgData name="Chiraz LEJRI" userId="S::chiraz.lejri@akto.fr::f7491f76-cd87-4103-8fa5-bf8ec7c7aaa1" providerId="AD" clId="Web-{B0E93B73-2229-6C70-2716-45A5F37E17CB}" dt="2023-06-12T12:54:11.897" v="2" actId="20577"/>
          <ac:spMkLst>
            <pc:docMk/>
            <pc:sldMk cId="2369450309" sldId="2145704128"/>
            <ac:spMk id="9" creationId="{4E096CF6-4428-9DF1-203E-AC588B285458}"/>
          </ac:spMkLst>
        </pc:spChg>
      </pc:sldChg>
      <pc:sldChg chg="modSp del">
        <pc:chgData name="Chiraz LEJRI" userId="S::chiraz.lejri@akto.fr::f7491f76-cd87-4103-8fa5-bf8ec7c7aaa1" providerId="AD" clId="Web-{B0E93B73-2229-6C70-2716-45A5F37E17CB}" dt="2023-06-12T12:56:29.559" v="14"/>
        <pc:sldMkLst>
          <pc:docMk/>
          <pc:sldMk cId="3260381381" sldId="2145704130"/>
        </pc:sldMkLst>
        <pc:spChg chg="mod">
          <ac:chgData name="Chiraz LEJRI" userId="S::chiraz.lejri@akto.fr::f7491f76-cd87-4103-8fa5-bf8ec7c7aaa1" providerId="AD" clId="Web-{B0E93B73-2229-6C70-2716-45A5F37E17CB}" dt="2023-06-12T12:56:12.621" v="11" actId="20577"/>
          <ac:spMkLst>
            <pc:docMk/>
            <pc:sldMk cId="3260381381" sldId="2145704130"/>
            <ac:spMk id="5" creationId="{DCD5DE5E-3757-A642-C3FC-6E2F4354CD90}"/>
          </ac:spMkLst>
        </pc:spChg>
      </pc:sldChg>
      <pc:sldChg chg="addSp modSp new">
        <pc:chgData name="Chiraz LEJRI" userId="S::chiraz.lejri@akto.fr::f7491f76-cd87-4103-8fa5-bf8ec7c7aaa1" providerId="AD" clId="Web-{B0E93B73-2229-6C70-2716-45A5F37E17CB}" dt="2023-06-12T12:56:14.027" v="13" actId="20577"/>
        <pc:sldMkLst>
          <pc:docMk/>
          <pc:sldMk cId="2751084674" sldId="2145704134"/>
        </pc:sldMkLst>
        <pc:spChg chg="mod">
          <ac:chgData name="Chiraz LEJRI" userId="S::chiraz.lejri@akto.fr::f7491f76-cd87-4103-8fa5-bf8ec7c7aaa1" providerId="AD" clId="Web-{B0E93B73-2229-6C70-2716-45A5F37E17CB}" dt="2023-06-12T12:56:14.027" v="13" actId="20577"/>
          <ac:spMkLst>
            <pc:docMk/>
            <pc:sldMk cId="2751084674" sldId="2145704134"/>
            <ac:spMk id="5" creationId="{B2715D39-A819-37A1-147E-FFF401C5D9E9}"/>
          </ac:spMkLst>
        </pc:spChg>
        <pc:picChg chg="add mod">
          <ac:chgData name="Chiraz LEJRI" userId="S::chiraz.lejri@akto.fr::f7491f76-cd87-4103-8fa5-bf8ec7c7aaa1" providerId="AD" clId="Web-{B0E93B73-2229-6C70-2716-45A5F37E17CB}" dt="2023-06-12T12:55:54.761" v="9" actId="14100"/>
          <ac:picMkLst>
            <pc:docMk/>
            <pc:sldMk cId="2751084674" sldId="2145704134"/>
            <ac:picMk id="6" creationId="{EEA4062C-3D81-3257-CFDF-5D64C3F3D561}"/>
          </ac:picMkLst>
        </pc:picChg>
      </pc:sldChg>
      <pc:sldChg chg="addSp delSp modSp new">
        <pc:chgData name="Chiraz LEJRI" userId="S::chiraz.lejri@akto.fr::f7491f76-cd87-4103-8fa5-bf8ec7c7aaa1" providerId="AD" clId="Web-{B0E93B73-2229-6C70-2716-45A5F37E17CB}" dt="2023-06-12T12:58:36.471" v="21" actId="1076"/>
        <pc:sldMkLst>
          <pc:docMk/>
          <pc:sldMk cId="3820693944" sldId="2145704135"/>
        </pc:sldMkLst>
        <pc:spChg chg="del">
          <ac:chgData name="Chiraz LEJRI" userId="S::chiraz.lejri@akto.fr::f7491f76-cd87-4103-8fa5-bf8ec7c7aaa1" providerId="AD" clId="Web-{B0E93B73-2229-6C70-2716-45A5F37E17CB}" dt="2023-06-12T12:58:23.564" v="17"/>
          <ac:spMkLst>
            <pc:docMk/>
            <pc:sldMk cId="3820693944" sldId="2145704135"/>
            <ac:spMk id="3" creationId="{F80EA99E-B158-392E-BEDD-9850AED59283}"/>
          </ac:spMkLst>
        </pc:spChg>
        <pc:spChg chg="del">
          <ac:chgData name="Chiraz LEJRI" userId="S::chiraz.lejri@akto.fr::f7491f76-cd87-4103-8fa5-bf8ec7c7aaa1" providerId="AD" clId="Web-{B0E93B73-2229-6C70-2716-45A5F37E17CB}" dt="2023-06-12T12:58:22.142" v="16"/>
          <ac:spMkLst>
            <pc:docMk/>
            <pc:sldMk cId="3820693944" sldId="2145704135"/>
            <ac:spMk id="4" creationId="{98B16834-B670-C5CB-5F3D-7CDEF1645928}"/>
          </ac:spMkLst>
        </pc:spChg>
        <pc:picChg chg="add mod">
          <ac:chgData name="Chiraz LEJRI" userId="S::chiraz.lejri@akto.fr::f7491f76-cd87-4103-8fa5-bf8ec7c7aaa1" providerId="AD" clId="Web-{B0E93B73-2229-6C70-2716-45A5F37E17CB}" dt="2023-06-12T12:58:36.471" v="21" actId="1076"/>
          <ac:picMkLst>
            <pc:docMk/>
            <pc:sldMk cId="3820693944" sldId="2145704135"/>
            <ac:picMk id="6" creationId="{8D1739BA-8488-B5ED-7027-CF6056864FDC}"/>
          </ac:picMkLst>
        </pc:picChg>
      </pc:sldChg>
    </pc:docChg>
  </pc:docChgLst>
  <pc:docChgLst>
    <pc:chgData name="Chiraz LEJRI" userId="f7491f76-cd87-4103-8fa5-bf8ec7c7aaa1" providerId="ADAL" clId="{729B84EE-918A-4776-8A10-A63C3AD07E12}"/>
    <pc:docChg chg="custSel addSld modSld">
      <pc:chgData name="Chiraz LEJRI" userId="f7491f76-cd87-4103-8fa5-bf8ec7c7aaa1" providerId="ADAL" clId="{729B84EE-918A-4776-8A10-A63C3AD07E12}" dt="2023-06-12T08:41:09.270" v="688" actId="20577"/>
      <pc:docMkLst>
        <pc:docMk/>
      </pc:docMkLst>
      <pc:sldChg chg="modSp mod">
        <pc:chgData name="Chiraz LEJRI" userId="f7491f76-cd87-4103-8fa5-bf8ec7c7aaa1" providerId="ADAL" clId="{729B84EE-918A-4776-8A10-A63C3AD07E12}" dt="2023-06-12T08:41:09.270" v="688" actId="20577"/>
        <pc:sldMkLst>
          <pc:docMk/>
          <pc:sldMk cId="3397859737" sldId="381"/>
        </pc:sldMkLst>
        <pc:spChg chg="mod">
          <ac:chgData name="Chiraz LEJRI" userId="f7491f76-cd87-4103-8fa5-bf8ec7c7aaa1" providerId="ADAL" clId="{729B84EE-918A-4776-8A10-A63C3AD07E12}" dt="2023-06-12T08:41:09.270" v="688" actId="20577"/>
          <ac:spMkLst>
            <pc:docMk/>
            <pc:sldMk cId="3397859737" sldId="381"/>
            <ac:spMk id="2" creationId="{CF3DC87C-4212-7D84-5C0B-2CF96E95DF5E}"/>
          </ac:spMkLst>
        </pc:spChg>
      </pc:sldChg>
      <pc:sldChg chg="modSp mod">
        <pc:chgData name="Chiraz LEJRI" userId="f7491f76-cd87-4103-8fa5-bf8ec7c7aaa1" providerId="ADAL" clId="{729B84EE-918A-4776-8A10-A63C3AD07E12}" dt="2023-06-12T08:24:40.987" v="3" actId="20577"/>
        <pc:sldMkLst>
          <pc:docMk/>
          <pc:sldMk cId="1504821428" sldId="2145704127"/>
        </pc:sldMkLst>
        <pc:spChg chg="mod">
          <ac:chgData name="Chiraz LEJRI" userId="f7491f76-cd87-4103-8fa5-bf8ec7c7aaa1" providerId="ADAL" clId="{729B84EE-918A-4776-8A10-A63C3AD07E12}" dt="2023-06-12T08:24:40.987" v="3" actId="20577"/>
          <ac:spMkLst>
            <pc:docMk/>
            <pc:sldMk cId="1504821428" sldId="2145704127"/>
            <ac:spMk id="10" creationId="{77AD4121-7FDE-076E-C28B-682E69CBC75F}"/>
          </ac:spMkLst>
        </pc:spChg>
      </pc:sldChg>
      <pc:sldChg chg="delSp modSp new mod">
        <pc:chgData name="Chiraz LEJRI" userId="f7491f76-cd87-4103-8fa5-bf8ec7c7aaa1" providerId="ADAL" clId="{729B84EE-918A-4776-8A10-A63C3AD07E12}" dt="2023-06-12T08:40:48.289" v="683" actId="14100"/>
        <pc:sldMkLst>
          <pc:docMk/>
          <pc:sldMk cId="2513122503" sldId="2145704133"/>
        </pc:sldMkLst>
        <pc:spChg chg="del mod">
          <ac:chgData name="Chiraz LEJRI" userId="f7491f76-cd87-4103-8fa5-bf8ec7c7aaa1" providerId="ADAL" clId="{729B84EE-918A-4776-8A10-A63C3AD07E12}" dt="2023-06-12T08:34:47.184" v="678" actId="478"/>
          <ac:spMkLst>
            <pc:docMk/>
            <pc:sldMk cId="2513122503" sldId="2145704133"/>
            <ac:spMk id="3" creationId="{93B09CC7-9FE5-FF98-F6F9-2B7AAA2083A1}"/>
          </ac:spMkLst>
        </pc:spChg>
        <pc:spChg chg="mod">
          <ac:chgData name="Chiraz LEJRI" userId="f7491f76-cd87-4103-8fa5-bf8ec7c7aaa1" providerId="ADAL" clId="{729B84EE-918A-4776-8A10-A63C3AD07E12}" dt="2023-06-12T08:40:48.289" v="683" actId="14100"/>
          <ac:spMkLst>
            <pc:docMk/>
            <pc:sldMk cId="2513122503" sldId="2145704133"/>
            <ac:spMk id="4" creationId="{A906C4FA-58FE-3D80-6F2E-DB724EC1CFAE}"/>
          </ac:spMkLst>
        </pc:spChg>
        <pc:spChg chg="mod">
          <ac:chgData name="Chiraz LEJRI" userId="f7491f76-cd87-4103-8fa5-bf8ec7c7aaa1" providerId="ADAL" clId="{729B84EE-918A-4776-8A10-A63C3AD07E12}" dt="2023-06-12T08:25:10.888" v="23" actId="20577"/>
          <ac:spMkLst>
            <pc:docMk/>
            <pc:sldMk cId="2513122503" sldId="2145704133"/>
            <ac:spMk id="5" creationId="{FBCB29F3-D06A-A0D0-9317-8579992CD51D}"/>
          </ac:spMkLst>
        </pc:spChg>
      </pc:sldChg>
    </pc:docChg>
  </pc:docChgLst>
  <pc:docChgLst>
    <pc:chgData name="Aurelie MULLER" userId="S::aurelie.muller@akto.fr::1c252fb5-09bf-4363-b0f2-489402daa60e" providerId="AD" clId="Web-{91CE98FD-A3CB-9FED-2560-A182A81085A0}"/>
    <pc:docChg chg="addSld delSld modSld sldOrd">
      <pc:chgData name="Aurelie MULLER" userId="S::aurelie.muller@akto.fr::1c252fb5-09bf-4363-b0f2-489402daa60e" providerId="AD" clId="Web-{91CE98FD-A3CB-9FED-2560-A182A81085A0}" dt="2023-03-08T14:37:31.915" v="73"/>
      <pc:docMkLst>
        <pc:docMk/>
      </pc:docMkLst>
      <pc:sldChg chg="del">
        <pc:chgData name="Aurelie MULLER" userId="S::aurelie.muller@akto.fr::1c252fb5-09bf-4363-b0f2-489402daa60e" providerId="AD" clId="Web-{91CE98FD-A3CB-9FED-2560-A182A81085A0}" dt="2023-03-08T14:36:10.284" v="53"/>
        <pc:sldMkLst>
          <pc:docMk/>
          <pc:sldMk cId="4083472803" sldId="271"/>
        </pc:sldMkLst>
      </pc:sldChg>
      <pc:sldChg chg="del">
        <pc:chgData name="Aurelie MULLER" userId="S::aurelie.muller@akto.fr::1c252fb5-09bf-4363-b0f2-489402daa60e" providerId="AD" clId="Web-{91CE98FD-A3CB-9FED-2560-A182A81085A0}" dt="2023-03-08T14:36:10.284" v="52"/>
        <pc:sldMkLst>
          <pc:docMk/>
          <pc:sldMk cId="1577694995" sldId="391"/>
        </pc:sldMkLst>
      </pc:sldChg>
      <pc:sldChg chg="del">
        <pc:chgData name="Aurelie MULLER" userId="S::aurelie.muller@akto.fr::1c252fb5-09bf-4363-b0f2-489402daa60e" providerId="AD" clId="Web-{91CE98FD-A3CB-9FED-2560-A182A81085A0}" dt="2023-03-08T14:36:10.221" v="51"/>
        <pc:sldMkLst>
          <pc:docMk/>
          <pc:sldMk cId="776162297" sldId="392"/>
        </pc:sldMkLst>
      </pc:sldChg>
      <pc:sldChg chg="modSp">
        <pc:chgData name="Aurelie MULLER" userId="S::aurelie.muller@akto.fr::1c252fb5-09bf-4363-b0f2-489402daa60e" providerId="AD" clId="Web-{91CE98FD-A3CB-9FED-2560-A182A81085A0}" dt="2023-03-08T14:30:48.229" v="50" actId="1076"/>
        <pc:sldMkLst>
          <pc:docMk/>
          <pc:sldMk cId="3999368018" sldId="410"/>
        </pc:sldMkLst>
        <pc:spChg chg="mod">
          <ac:chgData name="Aurelie MULLER" userId="S::aurelie.muller@akto.fr::1c252fb5-09bf-4363-b0f2-489402daa60e" providerId="AD" clId="Web-{91CE98FD-A3CB-9FED-2560-A182A81085A0}" dt="2023-03-08T14:30:48.229" v="50" actId="1076"/>
          <ac:spMkLst>
            <pc:docMk/>
            <pc:sldMk cId="3999368018" sldId="410"/>
            <ac:spMk id="11" creationId="{42310F47-D6AA-BA9B-BC88-2C6C3F8EC2B3}"/>
          </ac:spMkLst>
        </pc:spChg>
        <pc:spChg chg="mod">
          <ac:chgData name="Aurelie MULLER" userId="S::aurelie.muller@akto.fr::1c252fb5-09bf-4363-b0f2-489402daa60e" providerId="AD" clId="Web-{91CE98FD-A3CB-9FED-2560-A182A81085A0}" dt="2023-03-08T14:29:19.456" v="21" actId="1076"/>
          <ac:spMkLst>
            <pc:docMk/>
            <pc:sldMk cId="3999368018" sldId="410"/>
            <ac:spMk id="23" creationId="{29985BC1-38CD-027C-F49C-F05206C5A271}"/>
          </ac:spMkLst>
        </pc:spChg>
      </pc:sldChg>
      <pc:sldChg chg="modSp">
        <pc:chgData name="Aurelie MULLER" userId="S::aurelie.muller@akto.fr::1c252fb5-09bf-4363-b0f2-489402daa60e" providerId="AD" clId="Web-{91CE98FD-A3CB-9FED-2560-A182A81085A0}" dt="2023-03-08T14:37:11.632" v="71" actId="20577"/>
        <pc:sldMkLst>
          <pc:docMk/>
          <pc:sldMk cId="3057945081" sldId="413"/>
        </pc:sldMkLst>
        <pc:spChg chg="mod">
          <ac:chgData name="Aurelie MULLER" userId="S::aurelie.muller@akto.fr::1c252fb5-09bf-4363-b0f2-489402daa60e" providerId="AD" clId="Web-{91CE98FD-A3CB-9FED-2560-A182A81085A0}" dt="2023-03-08T14:37:11.632" v="71" actId="20577"/>
          <ac:spMkLst>
            <pc:docMk/>
            <pc:sldMk cId="3057945081" sldId="413"/>
            <ac:spMk id="2" creationId="{BBF1ED5F-AAEE-7E33-567F-8ED4F46A5F70}"/>
          </ac:spMkLst>
        </pc:spChg>
      </pc:sldChg>
      <pc:sldChg chg="del">
        <pc:chgData name="Aurelie MULLER" userId="S::aurelie.muller@akto.fr::1c252fb5-09bf-4363-b0f2-489402daa60e" providerId="AD" clId="Web-{91CE98FD-A3CB-9FED-2560-A182A81085A0}" dt="2023-03-08T14:36:10.284" v="54"/>
        <pc:sldMkLst>
          <pc:docMk/>
          <pc:sldMk cId="2175493729" sldId="414"/>
        </pc:sldMkLst>
      </pc:sldChg>
      <pc:sldChg chg="del">
        <pc:chgData name="Aurelie MULLER" userId="S::aurelie.muller@akto.fr::1c252fb5-09bf-4363-b0f2-489402daa60e" providerId="AD" clId="Web-{91CE98FD-A3CB-9FED-2560-A182A81085A0}" dt="2023-03-08T14:37:27.617" v="72"/>
        <pc:sldMkLst>
          <pc:docMk/>
          <pc:sldMk cId="2351709085" sldId="415"/>
        </pc:sldMkLst>
      </pc:sldChg>
      <pc:sldChg chg="del">
        <pc:chgData name="Aurelie MULLER" userId="S::aurelie.muller@akto.fr::1c252fb5-09bf-4363-b0f2-489402daa60e" providerId="AD" clId="Web-{91CE98FD-A3CB-9FED-2560-A182A81085A0}" dt="2023-03-08T14:37:31.915" v="73"/>
        <pc:sldMkLst>
          <pc:docMk/>
          <pc:sldMk cId="1549262569" sldId="416"/>
        </pc:sldMkLst>
      </pc:sldChg>
      <pc:sldChg chg="add ord">
        <pc:chgData name="Aurelie MULLER" userId="S::aurelie.muller@akto.fr::1c252fb5-09bf-4363-b0f2-489402daa60e" providerId="AD" clId="Web-{91CE98FD-A3CB-9FED-2560-A182A81085A0}" dt="2023-03-08T14:36:58.334" v="67"/>
        <pc:sldMkLst>
          <pc:docMk/>
          <pc:sldMk cId="1746169457" sldId="418"/>
        </pc:sldMkLst>
      </pc:sldChg>
      <pc:sldChg chg="add del">
        <pc:chgData name="Aurelie MULLER" userId="S::aurelie.muller@akto.fr::1c252fb5-09bf-4363-b0f2-489402daa60e" providerId="AD" clId="Web-{91CE98FD-A3CB-9FED-2560-A182A81085A0}" dt="2023-03-08T14:36:37.848" v="59"/>
        <pc:sldMkLst>
          <pc:docMk/>
          <pc:sldMk cId="4136400404" sldId="418"/>
        </pc:sldMkLst>
      </pc:sldChg>
      <pc:sldChg chg="add ord">
        <pc:chgData name="Aurelie MULLER" userId="S::aurelie.muller@akto.fr::1c252fb5-09bf-4363-b0f2-489402daa60e" providerId="AD" clId="Web-{91CE98FD-A3CB-9FED-2560-A182A81085A0}" dt="2023-03-08T14:36:58.334" v="68"/>
        <pc:sldMkLst>
          <pc:docMk/>
          <pc:sldMk cId="1167872554" sldId="419"/>
        </pc:sldMkLst>
      </pc:sldChg>
      <pc:sldChg chg="add del">
        <pc:chgData name="Aurelie MULLER" userId="S::aurelie.muller@akto.fr::1c252fb5-09bf-4363-b0f2-489402daa60e" providerId="AD" clId="Web-{91CE98FD-A3CB-9FED-2560-A182A81085A0}" dt="2023-03-08T14:36:37.895" v="60"/>
        <pc:sldMkLst>
          <pc:docMk/>
          <pc:sldMk cId="2053048899" sldId="419"/>
        </pc:sldMkLst>
      </pc:sldChg>
      <pc:sldChg chg="add del">
        <pc:chgData name="Aurelie MULLER" userId="S::aurelie.muller@akto.fr::1c252fb5-09bf-4363-b0f2-489402daa60e" providerId="AD" clId="Web-{91CE98FD-A3CB-9FED-2560-A182A81085A0}" dt="2023-03-08T14:36:37.895" v="61"/>
        <pc:sldMkLst>
          <pc:docMk/>
          <pc:sldMk cId="335925256" sldId="420"/>
        </pc:sldMkLst>
      </pc:sldChg>
      <pc:sldChg chg="add ord">
        <pc:chgData name="Aurelie MULLER" userId="S::aurelie.muller@akto.fr::1c252fb5-09bf-4363-b0f2-489402daa60e" providerId="AD" clId="Web-{91CE98FD-A3CB-9FED-2560-A182A81085A0}" dt="2023-03-08T14:36:58.334" v="69"/>
        <pc:sldMkLst>
          <pc:docMk/>
          <pc:sldMk cId="2857852497" sldId="420"/>
        </pc:sldMkLst>
      </pc:sldChg>
      <pc:sldChg chg="add ord">
        <pc:chgData name="Aurelie MULLER" userId="S::aurelie.muller@akto.fr::1c252fb5-09bf-4363-b0f2-489402daa60e" providerId="AD" clId="Web-{91CE98FD-A3CB-9FED-2560-A182A81085A0}" dt="2023-03-08T14:36:58.334" v="70"/>
        <pc:sldMkLst>
          <pc:docMk/>
          <pc:sldMk cId="1458218078" sldId="421"/>
        </pc:sldMkLst>
      </pc:sldChg>
      <pc:sldChg chg="add del">
        <pc:chgData name="Aurelie MULLER" userId="S::aurelie.muller@akto.fr::1c252fb5-09bf-4363-b0f2-489402daa60e" providerId="AD" clId="Web-{91CE98FD-A3CB-9FED-2560-A182A81085A0}" dt="2023-03-08T14:36:37.895" v="62"/>
        <pc:sldMkLst>
          <pc:docMk/>
          <pc:sldMk cId="2613457663" sldId="421"/>
        </pc:sldMkLst>
      </pc:sldChg>
    </pc:docChg>
  </pc:docChgLst>
  <pc:docChgLst>
    <pc:chgData name="Aurelie MULLER" userId="1c252fb5-09bf-4363-b0f2-489402daa60e" providerId="ADAL" clId="{F2DF2CAD-788E-44DE-B657-5EF34CDC0C43}"/>
    <pc:docChg chg="undo custSel addSld delSld modSld">
      <pc:chgData name="Aurelie MULLER" userId="1c252fb5-09bf-4363-b0f2-489402daa60e" providerId="ADAL" clId="{F2DF2CAD-788E-44DE-B657-5EF34CDC0C43}" dt="2022-11-28T10:22:31.662" v="1725" actId="1076"/>
      <pc:docMkLst>
        <pc:docMk/>
      </pc:docMkLst>
      <pc:sldChg chg="addSp delSp modSp add mod modNotesTx">
        <pc:chgData name="Aurelie MULLER" userId="1c252fb5-09bf-4363-b0f2-489402daa60e" providerId="ADAL" clId="{F2DF2CAD-788E-44DE-B657-5EF34CDC0C43}" dt="2022-11-28T10:22:31.662" v="1725" actId="1076"/>
        <pc:sldMkLst>
          <pc:docMk/>
          <pc:sldMk cId="2973235820" sldId="361"/>
        </pc:sldMkLst>
        <pc:spChg chg="mod">
          <ac:chgData name="Aurelie MULLER" userId="1c252fb5-09bf-4363-b0f2-489402daa60e" providerId="ADAL" clId="{F2DF2CAD-788E-44DE-B657-5EF34CDC0C43}" dt="2022-11-28T10:12:52.521" v="1359" actId="20577"/>
          <ac:spMkLst>
            <pc:docMk/>
            <pc:sldMk cId="2973235820" sldId="361"/>
            <ac:spMk id="2" creationId="{35140A78-C590-1F81-8044-5D087191275C}"/>
          </ac:spMkLst>
        </pc:spChg>
        <pc:spChg chg="mod">
          <ac:chgData name="Aurelie MULLER" userId="1c252fb5-09bf-4363-b0f2-489402daa60e" providerId="ADAL" clId="{F2DF2CAD-788E-44DE-B657-5EF34CDC0C43}" dt="2022-11-28T10:14:14.230" v="1377" actId="14100"/>
          <ac:spMkLst>
            <pc:docMk/>
            <pc:sldMk cId="2973235820" sldId="361"/>
            <ac:spMk id="4" creationId="{229E0B68-A210-081E-7BD3-6785A8E27E98}"/>
          </ac:spMkLst>
        </pc:spChg>
        <pc:spChg chg="del">
          <ac:chgData name="Aurelie MULLER" userId="1c252fb5-09bf-4363-b0f2-489402daa60e" providerId="ADAL" clId="{F2DF2CAD-788E-44DE-B657-5EF34CDC0C43}" dt="2022-11-28T10:07:56.514" v="1070" actId="478"/>
          <ac:spMkLst>
            <pc:docMk/>
            <pc:sldMk cId="2973235820" sldId="361"/>
            <ac:spMk id="5" creationId="{B5BBAC6F-96AC-8B20-9876-EFD8BB316BE4}"/>
          </ac:spMkLst>
        </pc:spChg>
        <pc:spChg chg="add del mod">
          <ac:chgData name="Aurelie MULLER" userId="1c252fb5-09bf-4363-b0f2-489402daa60e" providerId="ADAL" clId="{F2DF2CAD-788E-44DE-B657-5EF34CDC0C43}" dt="2022-11-28T10:11:23.258" v="1288" actId="478"/>
          <ac:spMkLst>
            <pc:docMk/>
            <pc:sldMk cId="2973235820" sldId="361"/>
            <ac:spMk id="7" creationId="{3654E02E-E7B9-B897-A618-FE7D92A0C8F5}"/>
          </ac:spMkLst>
        </pc:spChg>
        <pc:spChg chg="add mod">
          <ac:chgData name="Aurelie MULLER" userId="1c252fb5-09bf-4363-b0f2-489402daa60e" providerId="ADAL" clId="{F2DF2CAD-788E-44DE-B657-5EF34CDC0C43}" dt="2022-11-28T10:17:40.366" v="1656" actId="1076"/>
          <ac:spMkLst>
            <pc:docMk/>
            <pc:sldMk cId="2973235820" sldId="361"/>
            <ac:spMk id="8" creationId="{0C4B3E41-1126-B059-93B3-AC93AAB5DBF4}"/>
          </ac:spMkLst>
        </pc:spChg>
        <pc:spChg chg="add mod">
          <ac:chgData name="Aurelie MULLER" userId="1c252fb5-09bf-4363-b0f2-489402daa60e" providerId="ADAL" clId="{F2DF2CAD-788E-44DE-B657-5EF34CDC0C43}" dt="2022-11-28T10:22:31.662" v="1725" actId="1076"/>
          <ac:spMkLst>
            <pc:docMk/>
            <pc:sldMk cId="2973235820" sldId="361"/>
            <ac:spMk id="9" creationId="{F8AFBC60-7DCC-FBB6-8C70-EFE689177EA1}"/>
          </ac:spMkLst>
        </pc:spChg>
        <pc:spChg chg="add mod">
          <ac:chgData name="Aurelie MULLER" userId="1c252fb5-09bf-4363-b0f2-489402daa60e" providerId="ADAL" clId="{F2DF2CAD-788E-44DE-B657-5EF34CDC0C43}" dt="2022-11-28T10:19:08.342" v="1719" actId="1076"/>
          <ac:spMkLst>
            <pc:docMk/>
            <pc:sldMk cId="2973235820" sldId="361"/>
            <ac:spMk id="10" creationId="{CF559B53-AD54-967E-A5FB-5BA662944B32}"/>
          </ac:spMkLst>
        </pc:spChg>
      </pc:sldChg>
      <pc:sldChg chg="modNotesTx">
        <pc:chgData name="Aurelie MULLER" userId="1c252fb5-09bf-4363-b0f2-489402daa60e" providerId="ADAL" clId="{F2DF2CAD-788E-44DE-B657-5EF34CDC0C43}" dt="2022-11-28T09:00:40.533" v="819" actId="20577"/>
        <pc:sldMkLst>
          <pc:docMk/>
          <pc:sldMk cId="2805259360" sldId="386"/>
        </pc:sldMkLst>
      </pc:sldChg>
      <pc:sldChg chg="addSp delSp modSp mod">
        <pc:chgData name="Aurelie MULLER" userId="1c252fb5-09bf-4363-b0f2-489402daa60e" providerId="ADAL" clId="{F2DF2CAD-788E-44DE-B657-5EF34CDC0C43}" dt="2022-11-24T16:19:50.248" v="14" actId="14100"/>
        <pc:sldMkLst>
          <pc:docMk/>
          <pc:sldMk cId="3186802326" sldId="388"/>
        </pc:sldMkLst>
        <pc:graphicFrameChg chg="add del mod">
          <ac:chgData name="Aurelie MULLER" userId="1c252fb5-09bf-4363-b0f2-489402daa60e" providerId="ADAL" clId="{F2DF2CAD-788E-44DE-B657-5EF34CDC0C43}" dt="2022-11-24T16:19:36.644" v="11" actId="478"/>
          <ac:graphicFrameMkLst>
            <pc:docMk/>
            <pc:sldMk cId="3186802326" sldId="388"/>
            <ac:graphicFrameMk id="7" creationId="{0BAEDC05-B2CE-1B1E-A833-ECF6D9D965CC}"/>
          </ac:graphicFrameMkLst>
        </pc:graphicFrameChg>
        <pc:graphicFrameChg chg="add mod">
          <ac:chgData name="Aurelie MULLER" userId="1c252fb5-09bf-4363-b0f2-489402daa60e" providerId="ADAL" clId="{F2DF2CAD-788E-44DE-B657-5EF34CDC0C43}" dt="2022-11-24T16:19:50.248" v="14" actId="14100"/>
          <ac:graphicFrameMkLst>
            <pc:docMk/>
            <pc:sldMk cId="3186802326" sldId="388"/>
            <ac:graphicFrameMk id="8" creationId="{0BAEDC05-B2CE-1B1E-A833-ECF6D9D965CC}"/>
          </ac:graphicFrameMkLst>
        </pc:graphicFrameChg>
      </pc:sldChg>
      <pc:sldChg chg="modSp">
        <pc:chgData name="Aurelie MULLER" userId="1c252fb5-09bf-4363-b0f2-489402daa60e" providerId="ADAL" clId="{F2DF2CAD-788E-44DE-B657-5EF34CDC0C43}" dt="2022-11-22T10:37:22.046" v="5" actId="20577"/>
        <pc:sldMkLst>
          <pc:docMk/>
          <pc:sldMk cId="1779467297" sldId="389"/>
        </pc:sldMkLst>
        <pc:graphicFrameChg chg="mod">
          <ac:chgData name="Aurelie MULLER" userId="1c252fb5-09bf-4363-b0f2-489402daa60e" providerId="ADAL" clId="{F2DF2CAD-788E-44DE-B657-5EF34CDC0C43}" dt="2022-11-22T10:37:22.046" v="5" actId="20577"/>
          <ac:graphicFrameMkLst>
            <pc:docMk/>
            <pc:sldMk cId="1779467297" sldId="389"/>
            <ac:graphicFrameMk id="8" creationId="{BA322FA2-9904-80AE-7660-A5092D368F49}"/>
          </ac:graphicFrameMkLst>
        </pc:graphicFrameChg>
      </pc:sldChg>
      <pc:sldChg chg="addSp modSp mod">
        <pc:chgData name="Aurelie MULLER" userId="1c252fb5-09bf-4363-b0f2-489402daa60e" providerId="ADAL" clId="{F2DF2CAD-788E-44DE-B657-5EF34CDC0C43}" dt="2022-11-24T16:20:33.871" v="18" actId="14100"/>
        <pc:sldMkLst>
          <pc:docMk/>
          <pc:sldMk cId="3275346663" sldId="390"/>
        </pc:sldMkLst>
        <pc:graphicFrameChg chg="add mod">
          <ac:chgData name="Aurelie MULLER" userId="1c252fb5-09bf-4363-b0f2-489402daa60e" providerId="ADAL" clId="{F2DF2CAD-788E-44DE-B657-5EF34CDC0C43}" dt="2022-11-24T16:20:33.871" v="18" actId="14100"/>
          <ac:graphicFrameMkLst>
            <pc:docMk/>
            <pc:sldMk cId="3275346663" sldId="390"/>
            <ac:graphicFrameMk id="3" creationId="{43DB5D70-5367-0FB0-4D35-19FFEF509CCB}"/>
          </ac:graphicFrameMkLst>
        </pc:graphicFrameChg>
      </pc:sldChg>
      <pc:sldChg chg="modSp">
        <pc:chgData name="Aurelie MULLER" userId="1c252fb5-09bf-4363-b0f2-489402daa60e" providerId="ADAL" clId="{F2DF2CAD-788E-44DE-B657-5EF34CDC0C43}" dt="2022-11-22T10:37:36.270" v="6" actId="20577"/>
        <pc:sldMkLst>
          <pc:docMk/>
          <pc:sldMk cId="1577694995" sldId="391"/>
        </pc:sldMkLst>
        <pc:graphicFrameChg chg="mod">
          <ac:chgData name="Aurelie MULLER" userId="1c252fb5-09bf-4363-b0f2-489402daa60e" providerId="ADAL" clId="{F2DF2CAD-788E-44DE-B657-5EF34CDC0C43}" dt="2022-11-22T10:37:36.270" v="6" actId="20577"/>
          <ac:graphicFrameMkLst>
            <pc:docMk/>
            <pc:sldMk cId="1577694995" sldId="391"/>
            <ac:graphicFrameMk id="5" creationId="{1617ADFC-14C9-61A0-9227-A95A0F6F8189}"/>
          </ac:graphicFrameMkLst>
        </pc:graphicFrameChg>
      </pc:sldChg>
      <pc:sldChg chg="addSp modSp mod modNotesTx">
        <pc:chgData name="Aurelie MULLER" userId="1c252fb5-09bf-4363-b0f2-489402daa60e" providerId="ADAL" clId="{F2DF2CAD-788E-44DE-B657-5EF34CDC0C43}" dt="2022-11-24T16:30:05.954" v="649" actId="20577"/>
        <pc:sldMkLst>
          <pc:docMk/>
          <pc:sldMk cId="776162297" sldId="392"/>
        </pc:sldMkLst>
        <pc:graphicFrameChg chg="add mod">
          <ac:chgData name="Aurelie MULLER" userId="1c252fb5-09bf-4363-b0f2-489402daa60e" providerId="ADAL" clId="{F2DF2CAD-788E-44DE-B657-5EF34CDC0C43}" dt="2022-11-24T16:20:55.360" v="21" actId="14100"/>
          <ac:graphicFrameMkLst>
            <pc:docMk/>
            <pc:sldMk cId="776162297" sldId="392"/>
            <ac:graphicFrameMk id="4" creationId="{D730F92F-8B57-C268-2974-675D8620A7FE}"/>
          </ac:graphicFrameMkLst>
        </pc:graphicFrameChg>
        <pc:graphicFrameChg chg="mod">
          <ac:chgData name="Aurelie MULLER" userId="1c252fb5-09bf-4363-b0f2-489402daa60e" providerId="ADAL" clId="{F2DF2CAD-788E-44DE-B657-5EF34CDC0C43}" dt="2022-11-24T16:21:02.192" v="22" actId="1076"/>
          <ac:graphicFrameMkLst>
            <pc:docMk/>
            <pc:sldMk cId="776162297" sldId="392"/>
            <ac:graphicFrameMk id="7" creationId="{F970C0B0-250C-CC8F-6013-7BCB6367A292}"/>
          </ac:graphicFrameMkLst>
        </pc:graphicFrameChg>
      </pc:sldChg>
      <pc:sldChg chg="modSp mod modNotesTx">
        <pc:chgData name="Aurelie MULLER" userId="1c252fb5-09bf-4363-b0f2-489402daa60e" providerId="ADAL" clId="{F2DF2CAD-788E-44DE-B657-5EF34CDC0C43}" dt="2022-11-28T10:04:55.916" v="939" actId="1076"/>
        <pc:sldMkLst>
          <pc:docMk/>
          <pc:sldMk cId="893566715" sldId="394"/>
        </pc:sldMkLst>
        <pc:spChg chg="mod">
          <ac:chgData name="Aurelie MULLER" userId="1c252fb5-09bf-4363-b0f2-489402daa60e" providerId="ADAL" clId="{F2DF2CAD-788E-44DE-B657-5EF34CDC0C43}" dt="2022-11-28T10:04:54.571" v="937" actId="1076"/>
          <ac:spMkLst>
            <pc:docMk/>
            <pc:sldMk cId="893566715" sldId="394"/>
            <ac:spMk id="3" creationId="{B9265092-D186-9956-602F-A9514CD0369A}"/>
          </ac:spMkLst>
        </pc:spChg>
        <pc:spChg chg="mod">
          <ac:chgData name="Aurelie MULLER" userId="1c252fb5-09bf-4363-b0f2-489402daa60e" providerId="ADAL" clId="{F2DF2CAD-788E-44DE-B657-5EF34CDC0C43}" dt="2022-11-28T10:04:55.202" v="938" actId="1076"/>
          <ac:spMkLst>
            <pc:docMk/>
            <pc:sldMk cId="893566715" sldId="394"/>
            <ac:spMk id="6" creationId="{FC4EA60F-5EA5-096A-E98C-C6E58A78CF39}"/>
          </ac:spMkLst>
        </pc:spChg>
        <pc:graphicFrameChg chg="mod">
          <ac:chgData name="Aurelie MULLER" userId="1c252fb5-09bf-4363-b0f2-489402daa60e" providerId="ADAL" clId="{F2DF2CAD-788E-44DE-B657-5EF34CDC0C43}" dt="2022-11-28T10:04:55.916" v="939" actId="1076"/>
          <ac:graphicFrameMkLst>
            <pc:docMk/>
            <pc:sldMk cId="893566715" sldId="394"/>
            <ac:graphicFrameMk id="9" creationId="{8191E40E-004B-4605-AA3D-397304456993}"/>
          </ac:graphicFrameMkLst>
        </pc:graphicFrameChg>
        <pc:graphicFrameChg chg="mod">
          <ac:chgData name="Aurelie MULLER" userId="1c252fb5-09bf-4363-b0f2-489402daa60e" providerId="ADAL" clId="{F2DF2CAD-788E-44DE-B657-5EF34CDC0C43}" dt="2022-11-28T10:04:55.916" v="939" actId="1076"/>
          <ac:graphicFrameMkLst>
            <pc:docMk/>
            <pc:sldMk cId="893566715" sldId="394"/>
            <ac:graphicFrameMk id="10" creationId="{2E1AF220-8F95-4B3B-91C3-58AD9F8D7BE6}"/>
          </ac:graphicFrameMkLst>
        </pc:graphicFrameChg>
      </pc:sldChg>
      <pc:sldChg chg="addSp delSp modSp mod">
        <pc:chgData name="Aurelie MULLER" userId="1c252fb5-09bf-4363-b0f2-489402daa60e" providerId="ADAL" clId="{F2DF2CAD-788E-44DE-B657-5EF34CDC0C43}" dt="2022-11-24T16:23:37.562" v="29" actId="1076"/>
        <pc:sldMkLst>
          <pc:docMk/>
          <pc:sldMk cId="2452813451" sldId="395"/>
        </pc:sldMkLst>
        <pc:graphicFrameChg chg="add del mod">
          <ac:chgData name="Aurelie MULLER" userId="1c252fb5-09bf-4363-b0f2-489402daa60e" providerId="ADAL" clId="{F2DF2CAD-788E-44DE-B657-5EF34CDC0C43}" dt="2022-11-24T16:23:21.055" v="25" actId="478"/>
          <ac:graphicFrameMkLst>
            <pc:docMk/>
            <pc:sldMk cId="2452813451" sldId="395"/>
            <ac:graphicFrameMk id="4" creationId="{9F3CDA9A-4209-BDF2-9BAC-FC8163B6703D}"/>
          </ac:graphicFrameMkLst>
        </pc:graphicFrameChg>
        <pc:graphicFrameChg chg="add mod">
          <ac:chgData name="Aurelie MULLER" userId="1c252fb5-09bf-4363-b0f2-489402daa60e" providerId="ADAL" clId="{F2DF2CAD-788E-44DE-B657-5EF34CDC0C43}" dt="2022-11-24T16:23:31.118" v="28" actId="14100"/>
          <ac:graphicFrameMkLst>
            <pc:docMk/>
            <pc:sldMk cId="2452813451" sldId="395"/>
            <ac:graphicFrameMk id="5" creationId="{9F3CDA9A-4209-BDF2-9BAC-FC8163B6703D}"/>
          </ac:graphicFrameMkLst>
        </pc:graphicFrameChg>
        <pc:graphicFrameChg chg="mod">
          <ac:chgData name="Aurelie MULLER" userId="1c252fb5-09bf-4363-b0f2-489402daa60e" providerId="ADAL" clId="{F2DF2CAD-788E-44DE-B657-5EF34CDC0C43}" dt="2022-11-24T16:23:37.562" v="29" actId="1076"/>
          <ac:graphicFrameMkLst>
            <pc:docMk/>
            <pc:sldMk cId="2452813451" sldId="395"/>
            <ac:graphicFrameMk id="8" creationId="{147B78E4-BC8C-42A5-8586-3CA5B223754B}"/>
          </ac:graphicFrameMkLst>
        </pc:graphicFrameChg>
      </pc:sldChg>
      <pc:sldChg chg="modSp add mod">
        <pc:chgData name="Aurelie MULLER" userId="1c252fb5-09bf-4363-b0f2-489402daa60e" providerId="ADAL" clId="{F2DF2CAD-788E-44DE-B657-5EF34CDC0C43}" dt="2022-11-28T10:05:04.255" v="941" actId="313"/>
        <pc:sldMkLst>
          <pc:docMk/>
          <pc:sldMk cId="2335432416" sldId="396"/>
        </pc:sldMkLst>
        <pc:spChg chg="mod">
          <ac:chgData name="Aurelie MULLER" userId="1c252fb5-09bf-4363-b0f2-489402daa60e" providerId="ADAL" clId="{F2DF2CAD-788E-44DE-B657-5EF34CDC0C43}" dt="2022-11-28T10:05:04.255" v="941" actId="313"/>
          <ac:spMkLst>
            <pc:docMk/>
            <pc:sldMk cId="2335432416" sldId="396"/>
            <ac:spMk id="2" creationId="{BBF1ED5F-AAEE-7E33-567F-8ED4F46A5F70}"/>
          </ac:spMkLst>
        </pc:spChg>
      </pc:sldChg>
      <pc:sldChg chg="modSp add mod">
        <pc:chgData name="Aurelie MULLER" userId="1c252fb5-09bf-4363-b0f2-489402daa60e" providerId="ADAL" clId="{F2DF2CAD-788E-44DE-B657-5EF34CDC0C43}" dt="2022-11-28T10:05:59.543" v="995" actId="20577"/>
        <pc:sldMkLst>
          <pc:docMk/>
          <pc:sldMk cId="3607353990" sldId="397"/>
        </pc:sldMkLst>
        <pc:spChg chg="mod">
          <ac:chgData name="Aurelie MULLER" userId="1c252fb5-09bf-4363-b0f2-489402daa60e" providerId="ADAL" clId="{F2DF2CAD-788E-44DE-B657-5EF34CDC0C43}" dt="2022-11-28T10:05:59.543" v="995" actId="20577"/>
          <ac:spMkLst>
            <pc:docMk/>
            <pc:sldMk cId="3607353990" sldId="397"/>
            <ac:spMk id="2" creationId="{BBF1ED5F-AAEE-7E33-567F-8ED4F46A5F70}"/>
          </ac:spMkLst>
        </pc:spChg>
      </pc:sldChg>
      <pc:sldChg chg="modSp add mod">
        <pc:chgData name="Aurelie MULLER" userId="1c252fb5-09bf-4363-b0f2-489402daa60e" providerId="ADAL" clId="{F2DF2CAD-788E-44DE-B657-5EF34CDC0C43}" dt="2022-11-28T10:06:05.632" v="999" actId="20577"/>
        <pc:sldMkLst>
          <pc:docMk/>
          <pc:sldMk cId="741512629" sldId="398"/>
        </pc:sldMkLst>
        <pc:spChg chg="mod">
          <ac:chgData name="Aurelie MULLER" userId="1c252fb5-09bf-4363-b0f2-489402daa60e" providerId="ADAL" clId="{F2DF2CAD-788E-44DE-B657-5EF34CDC0C43}" dt="2022-11-28T10:06:05.632" v="999" actId="20577"/>
          <ac:spMkLst>
            <pc:docMk/>
            <pc:sldMk cId="741512629" sldId="398"/>
            <ac:spMk id="2" creationId="{BBF1ED5F-AAEE-7E33-567F-8ED4F46A5F70}"/>
          </ac:spMkLst>
        </pc:spChg>
      </pc:sldChg>
      <pc:sldChg chg="modSp add mod">
        <pc:chgData name="Aurelie MULLER" userId="1c252fb5-09bf-4363-b0f2-489402daa60e" providerId="ADAL" clId="{F2DF2CAD-788E-44DE-B657-5EF34CDC0C43}" dt="2022-11-28T10:06:36.569" v="1038" actId="20577"/>
        <pc:sldMkLst>
          <pc:docMk/>
          <pc:sldMk cId="2222943797" sldId="399"/>
        </pc:sldMkLst>
        <pc:spChg chg="mod">
          <ac:chgData name="Aurelie MULLER" userId="1c252fb5-09bf-4363-b0f2-489402daa60e" providerId="ADAL" clId="{F2DF2CAD-788E-44DE-B657-5EF34CDC0C43}" dt="2022-11-28T10:06:36.569" v="1038" actId="20577"/>
          <ac:spMkLst>
            <pc:docMk/>
            <pc:sldMk cId="2222943797" sldId="399"/>
            <ac:spMk id="2" creationId="{BBF1ED5F-AAEE-7E33-567F-8ED4F46A5F70}"/>
          </ac:spMkLst>
        </pc:spChg>
      </pc:sldChg>
      <pc:sldChg chg="modSp new del mod">
        <pc:chgData name="Aurelie MULLER" userId="1c252fb5-09bf-4363-b0f2-489402daa60e" providerId="ADAL" clId="{F2DF2CAD-788E-44DE-B657-5EF34CDC0C43}" dt="2022-11-28T10:19:28.089" v="1722" actId="47"/>
        <pc:sldMkLst>
          <pc:docMk/>
          <pc:sldMk cId="1464082468" sldId="400"/>
        </pc:sldMkLst>
        <pc:spChg chg="mod">
          <ac:chgData name="Aurelie MULLER" userId="1c252fb5-09bf-4363-b0f2-489402daa60e" providerId="ADAL" clId="{F2DF2CAD-788E-44DE-B657-5EF34CDC0C43}" dt="2022-11-28T10:07:20.689" v="1068" actId="20577"/>
          <ac:spMkLst>
            <pc:docMk/>
            <pc:sldMk cId="1464082468" sldId="400"/>
            <ac:spMk id="5" creationId="{DE484A79-7D1C-C98B-4E14-1166AEF70A1C}"/>
          </ac:spMkLst>
        </pc:spChg>
      </pc:sldChg>
    </pc:docChg>
  </pc:docChgLst>
  <pc:docChgLst>
    <pc:chgData name="Aurelie MULLER" userId="1c252fb5-09bf-4363-b0f2-489402daa60e" providerId="ADAL" clId="{EBB3D707-35E2-4DB9-8535-BF8715E1BEFA}"/>
    <pc:docChg chg="undo custSel addSld delSld modSld">
      <pc:chgData name="Aurelie MULLER" userId="1c252fb5-09bf-4363-b0f2-489402daa60e" providerId="ADAL" clId="{EBB3D707-35E2-4DB9-8535-BF8715E1BEFA}" dt="2023-03-03T12:43:59.923" v="696" actId="1076"/>
      <pc:docMkLst>
        <pc:docMk/>
      </pc:docMkLst>
      <pc:sldChg chg="addSp delSp modSp mod">
        <pc:chgData name="Aurelie MULLER" userId="1c252fb5-09bf-4363-b0f2-489402daa60e" providerId="ADAL" clId="{EBB3D707-35E2-4DB9-8535-BF8715E1BEFA}" dt="2023-03-03T12:20:24.232" v="326" actId="20577"/>
        <pc:sldMkLst>
          <pc:docMk/>
          <pc:sldMk cId="4083472803" sldId="271"/>
        </pc:sldMkLst>
        <pc:spChg chg="mod">
          <ac:chgData name="Aurelie MULLER" userId="1c252fb5-09bf-4363-b0f2-489402daa60e" providerId="ADAL" clId="{EBB3D707-35E2-4DB9-8535-BF8715E1BEFA}" dt="2023-03-03T12:20:24.232" v="326" actId="20577"/>
          <ac:spMkLst>
            <pc:docMk/>
            <pc:sldMk cId="4083472803" sldId="271"/>
            <ac:spMk id="8" creationId="{0076E394-6497-5731-796D-B7D9EED4C067}"/>
          </ac:spMkLst>
        </pc:spChg>
        <pc:spChg chg="mod">
          <ac:chgData name="Aurelie MULLER" userId="1c252fb5-09bf-4363-b0f2-489402daa60e" providerId="ADAL" clId="{EBB3D707-35E2-4DB9-8535-BF8715E1BEFA}" dt="2023-03-03T12:03:20.961" v="19" actId="20577"/>
          <ac:spMkLst>
            <pc:docMk/>
            <pc:sldMk cId="4083472803" sldId="271"/>
            <ac:spMk id="9" creationId="{E3F00BCE-052D-4105-BA11-78608EEABFD4}"/>
          </ac:spMkLst>
        </pc:spChg>
        <pc:graphicFrameChg chg="add del mod">
          <ac:chgData name="Aurelie MULLER" userId="1c252fb5-09bf-4363-b0f2-489402daa60e" providerId="ADAL" clId="{EBB3D707-35E2-4DB9-8535-BF8715E1BEFA}" dt="2023-03-03T12:15:11.716" v="71"/>
          <ac:graphicFrameMkLst>
            <pc:docMk/>
            <pc:sldMk cId="4083472803" sldId="271"/>
            <ac:graphicFrameMk id="2" creationId="{C11265D7-B15D-1A07-02AD-2814E256F5F1}"/>
          </ac:graphicFrameMkLst>
        </pc:graphicFrameChg>
        <pc:graphicFrameChg chg="add del mod modGraphic">
          <ac:chgData name="Aurelie MULLER" userId="1c252fb5-09bf-4363-b0f2-489402daa60e" providerId="ADAL" clId="{EBB3D707-35E2-4DB9-8535-BF8715E1BEFA}" dt="2023-03-03T12:15:29.116" v="75"/>
          <ac:graphicFrameMkLst>
            <pc:docMk/>
            <pc:sldMk cId="4083472803" sldId="271"/>
            <ac:graphicFrameMk id="3" creationId="{36BCB8CB-4F4B-C62C-EEA2-889A6AFD1EBA}"/>
          </ac:graphicFrameMkLst>
        </pc:graphicFrameChg>
        <pc:picChg chg="add del mod">
          <ac:chgData name="Aurelie MULLER" userId="1c252fb5-09bf-4363-b0f2-489402daa60e" providerId="ADAL" clId="{EBB3D707-35E2-4DB9-8535-BF8715E1BEFA}" dt="2023-03-03T12:19:23.448" v="283" actId="478"/>
          <ac:picMkLst>
            <pc:docMk/>
            <pc:sldMk cId="4083472803" sldId="271"/>
            <ac:picMk id="4" creationId="{9263E4DA-2576-5CCC-99F0-6FAB43B48E38}"/>
          </ac:picMkLst>
        </pc:picChg>
        <pc:picChg chg="add del mod">
          <ac:chgData name="Aurelie MULLER" userId="1c252fb5-09bf-4363-b0f2-489402daa60e" providerId="ADAL" clId="{EBB3D707-35E2-4DB9-8535-BF8715E1BEFA}" dt="2023-03-03T12:19:22.823" v="282" actId="478"/>
          <ac:picMkLst>
            <pc:docMk/>
            <pc:sldMk cId="4083472803" sldId="271"/>
            <ac:picMk id="5" creationId="{B400A9E7-52D2-A460-D3A4-67AF61C6FD16}"/>
          </ac:picMkLst>
        </pc:picChg>
      </pc:sldChg>
      <pc:sldChg chg="modSp mod modNotesTx">
        <pc:chgData name="Aurelie MULLER" userId="1c252fb5-09bf-4363-b0f2-489402daa60e" providerId="ADAL" clId="{EBB3D707-35E2-4DB9-8535-BF8715E1BEFA}" dt="2023-03-03T12:03:02.199" v="12" actId="6549"/>
        <pc:sldMkLst>
          <pc:docMk/>
          <pc:sldMk cId="2973235820" sldId="361"/>
        </pc:sldMkLst>
        <pc:spChg chg="mod">
          <ac:chgData name="Aurelie MULLER" userId="1c252fb5-09bf-4363-b0f2-489402daa60e" providerId="ADAL" clId="{EBB3D707-35E2-4DB9-8535-BF8715E1BEFA}" dt="2023-03-03T12:02:56.274" v="11" actId="20577"/>
          <ac:spMkLst>
            <pc:docMk/>
            <pc:sldMk cId="2973235820" sldId="361"/>
            <ac:spMk id="2" creationId="{35140A78-C590-1F81-8044-5D087191275C}"/>
          </ac:spMkLst>
        </pc:spChg>
      </pc:sldChg>
      <pc:sldChg chg="addSp delSp modSp mod">
        <pc:chgData name="Aurelie MULLER" userId="1c252fb5-09bf-4363-b0f2-489402daa60e" providerId="ADAL" clId="{EBB3D707-35E2-4DB9-8535-BF8715E1BEFA}" dt="2023-03-03T12:21:50.775" v="364" actId="20577"/>
        <pc:sldMkLst>
          <pc:docMk/>
          <pc:sldMk cId="1227891204" sldId="384"/>
        </pc:sldMkLst>
        <pc:spChg chg="mod">
          <ac:chgData name="Aurelie MULLER" userId="1c252fb5-09bf-4363-b0f2-489402daa60e" providerId="ADAL" clId="{EBB3D707-35E2-4DB9-8535-BF8715E1BEFA}" dt="2023-03-03T12:21:50.775" v="364" actId="20577"/>
          <ac:spMkLst>
            <pc:docMk/>
            <pc:sldMk cId="1227891204" sldId="384"/>
            <ac:spMk id="2" creationId="{47B6F754-633E-F561-A354-78CBC4774DF9}"/>
          </ac:spMkLst>
        </pc:spChg>
        <pc:spChg chg="del">
          <ac:chgData name="Aurelie MULLER" userId="1c252fb5-09bf-4363-b0f2-489402daa60e" providerId="ADAL" clId="{EBB3D707-35E2-4DB9-8535-BF8715E1BEFA}" dt="2023-03-03T12:21:26.773" v="355" actId="478"/>
          <ac:spMkLst>
            <pc:docMk/>
            <pc:sldMk cId="1227891204" sldId="384"/>
            <ac:spMk id="3" creationId="{C9244C42-C782-4178-DAFF-4B13B91FFF12}"/>
          </ac:spMkLst>
        </pc:spChg>
        <pc:spChg chg="add del mod">
          <ac:chgData name="Aurelie MULLER" userId="1c252fb5-09bf-4363-b0f2-489402daa60e" providerId="ADAL" clId="{EBB3D707-35E2-4DB9-8535-BF8715E1BEFA}" dt="2023-03-03T12:21:28.231" v="356" actId="478"/>
          <ac:spMkLst>
            <pc:docMk/>
            <pc:sldMk cId="1227891204" sldId="384"/>
            <ac:spMk id="5" creationId="{697C3D26-52A1-FDF9-0A62-5E927C08013E}"/>
          </ac:spMkLst>
        </pc:spChg>
      </pc:sldChg>
      <pc:sldChg chg="del">
        <pc:chgData name="Aurelie MULLER" userId="1c252fb5-09bf-4363-b0f2-489402daa60e" providerId="ADAL" clId="{EBB3D707-35E2-4DB9-8535-BF8715E1BEFA}" dt="2023-03-03T12:05:57.836" v="46" actId="47"/>
        <pc:sldMkLst>
          <pc:docMk/>
          <pc:sldMk cId="282869558" sldId="385"/>
        </pc:sldMkLst>
      </pc:sldChg>
      <pc:sldChg chg="del">
        <pc:chgData name="Aurelie MULLER" userId="1c252fb5-09bf-4363-b0f2-489402daa60e" providerId="ADAL" clId="{EBB3D707-35E2-4DB9-8535-BF8715E1BEFA}" dt="2023-03-03T12:08:44.385" v="68" actId="47"/>
        <pc:sldMkLst>
          <pc:docMk/>
          <pc:sldMk cId="2805259360" sldId="386"/>
        </pc:sldMkLst>
      </pc:sldChg>
      <pc:sldChg chg="del">
        <pc:chgData name="Aurelie MULLER" userId="1c252fb5-09bf-4363-b0f2-489402daa60e" providerId="ADAL" clId="{EBB3D707-35E2-4DB9-8535-BF8715E1BEFA}" dt="2023-03-03T12:05:58.473" v="47" actId="47"/>
        <pc:sldMkLst>
          <pc:docMk/>
          <pc:sldMk cId="3186802326" sldId="388"/>
        </pc:sldMkLst>
      </pc:sldChg>
      <pc:sldChg chg="del">
        <pc:chgData name="Aurelie MULLER" userId="1c252fb5-09bf-4363-b0f2-489402daa60e" providerId="ADAL" clId="{EBB3D707-35E2-4DB9-8535-BF8715E1BEFA}" dt="2023-03-03T12:06:00.130" v="49" actId="47"/>
        <pc:sldMkLst>
          <pc:docMk/>
          <pc:sldMk cId="1779467297" sldId="389"/>
        </pc:sldMkLst>
      </pc:sldChg>
      <pc:sldChg chg="del">
        <pc:chgData name="Aurelie MULLER" userId="1c252fb5-09bf-4363-b0f2-489402daa60e" providerId="ADAL" clId="{EBB3D707-35E2-4DB9-8535-BF8715E1BEFA}" dt="2023-03-03T12:06:01.029" v="50" actId="47"/>
        <pc:sldMkLst>
          <pc:docMk/>
          <pc:sldMk cId="3275346663" sldId="390"/>
        </pc:sldMkLst>
      </pc:sldChg>
      <pc:sldChg chg="modSp">
        <pc:chgData name="Aurelie MULLER" userId="1c252fb5-09bf-4363-b0f2-489402daa60e" providerId="ADAL" clId="{EBB3D707-35E2-4DB9-8535-BF8715E1BEFA}" dt="2023-03-03T12:08:04.854" v="67" actId="108"/>
        <pc:sldMkLst>
          <pc:docMk/>
          <pc:sldMk cId="776162297" sldId="392"/>
        </pc:sldMkLst>
        <pc:graphicFrameChg chg="mod">
          <ac:chgData name="Aurelie MULLER" userId="1c252fb5-09bf-4363-b0f2-489402daa60e" providerId="ADAL" clId="{EBB3D707-35E2-4DB9-8535-BF8715E1BEFA}" dt="2023-03-03T12:08:04.020" v="66"/>
          <ac:graphicFrameMkLst>
            <pc:docMk/>
            <pc:sldMk cId="776162297" sldId="392"/>
            <ac:graphicFrameMk id="9" creationId="{9B2166BA-1AB3-A5F7-9E49-A40D9A9113C8}"/>
          </ac:graphicFrameMkLst>
        </pc:graphicFrameChg>
        <pc:graphicFrameChg chg="mod">
          <ac:chgData name="Aurelie MULLER" userId="1c252fb5-09bf-4363-b0f2-489402daa60e" providerId="ADAL" clId="{EBB3D707-35E2-4DB9-8535-BF8715E1BEFA}" dt="2023-03-03T12:08:04.854" v="67" actId="108"/>
          <ac:graphicFrameMkLst>
            <pc:docMk/>
            <pc:sldMk cId="776162297" sldId="392"/>
            <ac:graphicFrameMk id="10" creationId="{1123E6FE-B557-E33F-A02D-7C5C2FC6E917}"/>
          </ac:graphicFrameMkLst>
        </pc:graphicFrameChg>
      </pc:sldChg>
      <pc:sldChg chg="del">
        <pc:chgData name="Aurelie MULLER" userId="1c252fb5-09bf-4363-b0f2-489402daa60e" providerId="ADAL" clId="{EBB3D707-35E2-4DB9-8535-BF8715E1BEFA}" dt="2023-03-03T12:05:55.016" v="43" actId="47"/>
        <pc:sldMkLst>
          <pc:docMk/>
          <pc:sldMk cId="893566715" sldId="394"/>
        </pc:sldMkLst>
      </pc:sldChg>
      <pc:sldChg chg="del">
        <pc:chgData name="Aurelie MULLER" userId="1c252fb5-09bf-4363-b0f2-489402daa60e" providerId="ADAL" clId="{EBB3D707-35E2-4DB9-8535-BF8715E1BEFA}" dt="2023-03-03T12:05:55.875" v="44" actId="47"/>
        <pc:sldMkLst>
          <pc:docMk/>
          <pc:sldMk cId="2452813451" sldId="395"/>
        </pc:sldMkLst>
      </pc:sldChg>
      <pc:sldChg chg="del">
        <pc:chgData name="Aurelie MULLER" userId="1c252fb5-09bf-4363-b0f2-489402daa60e" providerId="ADAL" clId="{EBB3D707-35E2-4DB9-8535-BF8715E1BEFA}" dt="2023-03-03T12:05:53.065" v="42" actId="47"/>
        <pc:sldMkLst>
          <pc:docMk/>
          <pc:sldMk cId="2335432416" sldId="396"/>
        </pc:sldMkLst>
      </pc:sldChg>
      <pc:sldChg chg="del">
        <pc:chgData name="Aurelie MULLER" userId="1c252fb5-09bf-4363-b0f2-489402daa60e" providerId="ADAL" clId="{EBB3D707-35E2-4DB9-8535-BF8715E1BEFA}" dt="2023-03-03T12:05:57.040" v="45" actId="47"/>
        <pc:sldMkLst>
          <pc:docMk/>
          <pc:sldMk cId="3607353990" sldId="397"/>
        </pc:sldMkLst>
      </pc:sldChg>
      <pc:sldChg chg="del">
        <pc:chgData name="Aurelie MULLER" userId="1c252fb5-09bf-4363-b0f2-489402daa60e" providerId="ADAL" clId="{EBB3D707-35E2-4DB9-8535-BF8715E1BEFA}" dt="2023-03-03T12:05:59.284" v="48" actId="47"/>
        <pc:sldMkLst>
          <pc:docMk/>
          <pc:sldMk cId="741512629" sldId="398"/>
        </pc:sldMkLst>
      </pc:sldChg>
      <pc:sldChg chg="del">
        <pc:chgData name="Aurelie MULLER" userId="1c252fb5-09bf-4363-b0f2-489402daa60e" providerId="ADAL" clId="{EBB3D707-35E2-4DB9-8535-BF8715E1BEFA}" dt="2023-03-03T12:06:04.692" v="51" actId="47"/>
        <pc:sldMkLst>
          <pc:docMk/>
          <pc:sldMk cId="2222943797" sldId="399"/>
        </pc:sldMkLst>
      </pc:sldChg>
      <pc:sldChg chg="modSp mod">
        <pc:chgData name="Aurelie MULLER" userId="1c252fb5-09bf-4363-b0f2-489402daa60e" providerId="ADAL" clId="{EBB3D707-35E2-4DB9-8535-BF8715E1BEFA}" dt="2023-03-03T12:43:59.923" v="696" actId="1076"/>
        <pc:sldMkLst>
          <pc:docMk/>
          <pc:sldMk cId="3999368018" sldId="410"/>
        </pc:sldMkLst>
        <pc:spChg chg="mod">
          <ac:chgData name="Aurelie MULLER" userId="1c252fb5-09bf-4363-b0f2-489402daa60e" providerId="ADAL" clId="{EBB3D707-35E2-4DB9-8535-BF8715E1BEFA}" dt="2023-03-03T12:43:56.347" v="695" actId="1076"/>
          <ac:spMkLst>
            <pc:docMk/>
            <pc:sldMk cId="3999368018" sldId="410"/>
            <ac:spMk id="23" creationId="{29985BC1-38CD-027C-F49C-F05206C5A271}"/>
          </ac:spMkLst>
        </pc:spChg>
        <pc:grpChg chg="mod">
          <ac:chgData name="Aurelie MULLER" userId="1c252fb5-09bf-4363-b0f2-489402daa60e" providerId="ADAL" clId="{EBB3D707-35E2-4DB9-8535-BF8715E1BEFA}" dt="2023-03-03T12:43:59.923" v="696" actId="1076"/>
          <ac:grpSpMkLst>
            <pc:docMk/>
            <pc:sldMk cId="3999368018" sldId="410"/>
            <ac:grpSpMk id="3" creationId="{7D3839C5-3F26-979B-AB32-E1D7F90BBA67}"/>
          </ac:grpSpMkLst>
        </pc:grpChg>
        <pc:picChg chg="mod">
          <ac:chgData name="Aurelie MULLER" userId="1c252fb5-09bf-4363-b0f2-489402daa60e" providerId="ADAL" clId="{EBB3D707-35E2-4DB9-8535-BF8715E1BEFA}" dt="2023-03-03T12:43:56.347" v="695" actId="1076"/>
          <ac:picMkLst>
            <pc:docMk/>
            <pc:sldMk cId="3999368018" sldId="410"/>
            <ac:picMk id="24" creationId="{D8694712-D841-9940-06C7-210B3BBD1273}"/>
          </ac:picMkLst>
        </pc:picChg>
      </pc:sldChg>
      <pc:sldChg chg="modSp mod modNotesTx">
        <pc:chgData name="Aurelie MULLER" userId="1c252fb5-09bf-4363-b0f2-489402daa60e" providerId="ADAL" clId="{EBB3D707-35E2-4DB9-8535-BF8715E1BEFA}" dt="2023-03-03T12:43:42.530" v="694" actId="1076"/>
        <pc:sldMkLst>
          <pc:docMk/>
          <pc:sldMk cId="614020407" sldId="412"/>
        </pc:sldMkLst>
        <pc:spChg chg="mod">
          <ac:chgData name="Aurelie MULLER" userId="1c252fb5-09bf-4363-b0f2-489402daa60e" providerId="ADAL" clId="{EBB3D707-35E2-4DB9-8535-BF8715E1BEFA}" dt="2023-03-03T12:43:42.530" v="694" actId="1076"/>
          <ac:spMkLst>
            <pc:docMk/>
            <pc:sldMk cId="614020407" sldId="412"/>
            <ac:spMk id="5" creationId="{8314545B-E9F6-9CDF-E6A7-3461B11B796D}"/>
          </ac:spMkLst>
        </pc:spChg>
      </pc:sldChg>
      <pc:sldChg chg="delSp modSp new mod">
        <pc:chgData name="Aurelie MULLER" userId="1c252fb5-09bf-4363-b0f2-489402daa60e" providerId="ADAL" clId="{EBB3D707-35E2-4DB9-8535-BF8715E1BEFA}" dt="2023-03-03T12:22:44.803" v="403" actId="1076"/>
        <pc:sldMkLst>
          <pc:docMk/>
          <pc:sldMk cId="2351709085" sldId="415"/>
        </pc:sldMkLst>
        <pc:spChg chg="del">
          <ac:chgData name="Aurelie MULLER" userId="1c252fb5-09bf-4363-b0f2-489402daa60e" providerId="ADAL" clId="{EBB3D707-35E2-4DB9-8535-BF8715E1BEFA}" dt="2023-03-03T12:22:40.468" v="402" actId="478"/>
          <ac:spMkLst>
            <pc:docMk/>
            <pc:sldMk cId="2351709085" sldId="415"/>
            <ac:spMk id="3" creationId="{94CB6DA7-8E54-7603-45FC-59788D137DE3}"/>
          </ac:spMkLst>
        </pc:spChg>
        <pc:spChg chg="del">
          <ac:chgData name="Aurelie MULLER" userId="1c252fb5-09bf-4363-b0f2-489402daa60e" providerId="ADAL" clId="{EBB3D707-35E2-4DB9-8535-BF8715E1BEFA}" dt="2023-03-03T12:22:38.300" v="401" actId="478"/>
          <ac:spMkLst>
            <pc:docMk/>
            <pc:sldMk cId="2351709085" sldId="415"/>
            <ac:spMk id="4" creationId="{A45F6291-36A1-C8B5-D665-EFDAAC2F0F97}"/>
          </ac:spMkLst>
        </pc:spChg>
        <pc:spChg chg="mod">
          <ac:chgData name="Aurelie MULLER" userId="1c252fb5-09bf-4363-b0f2-489402daa60e" providerId="ADAL" clId="{EBB3D707-35E2-4DB9-8535-BF8715E1BEFA}" dt="2023-03-03T12:22:44.803" v="403" actId="1076"/>
          <ac:spMkLst>
            <pc:docMk/>
            <pc:sldMk cId="2351709085" sldId="415"/>
            <ac:spMk id="5" creationId="{611235F4-52DF-F2EC-B0C0-993EBDC376BE}"/>
          </ac:spMkLst>
        </pc:spChg>
      </pc:sldChg>
      <pc:sldChg chg="delSp modSp new mod">
        <pc:chgData name="Aurelie MULLER" userId="1c252fb5-09bf-4363-b0f2-489402daa60e" providerId="ADAL" clId="{EBB3D707-35E2-4DB9-8535-BF8715E1BEFA}" dt="2023-03-03T12:23:25.930" v="512" actId="1076"/>
        <pc:sldMkLst>
          <pc:docMk/>
          <pc:sldMk cId="1549262569" sldId="416"/>
        </pc:sldMkLst>
        <pc:spChg chg="del">
          <ac:chgData name="Aurelie MULLER" userId="1c252fb5-09bf-4363-b0f2-489402daa60e" providerId="ADAL" clId="{EBB3D707-35E2-4DB9-8535-BF8715E1BEFA}" dt="2023-03-03T12:22:49.284" v="405" actId="478"/>
          <ac:spMkLst>
            <pc:docMk/>
            <pc:sldMk cId="1549262569" sldId="416"/>
            <ac:spMk id="3" creationId="{57C0B12B-E6D8-CD22-CE49-79F36A7F385E}"/>
          </ac:spMkLst>
        </pc:spChg>
        <pc:spChg chg="del">
          <ac:chgData name="Aurelie MULLER" userId="1c252fb5-09bf-4363-b0f2-489402daa60e" providerId="ADAL" clId="{EBB3D707-35E2-4DB9-8535-BF8715E1BEFA}" dt="2023-03-03T12:22:50.972" v="406" actId="478"/>
          <ac:spMkLst>
            <pc:docMk/>
            <pc:sldMk cId="1549262569" sldId="416"/>
            <ac:spMk id="4" creationId="{B031BCE0-55E9-D4AD-F43F-454BD4D60B44}"/>
          </ac:spMkLst>
        </pc:spChg>
        <pc:spChg chg="mod">
          <ac:chgData name="Aurelie MULLER" userId="1c252fb5-09bf-4363-b0f2-489402daa60e" providerId="ADAL" clId="{EBB3D707-35E2-4DB9-8535-BF8715E1BEFA}" dt="2023-03-03T12:23:25.930" v="512" actId="1076"/>
          <ac:spMkLst>
            <pc:docMk/>
            <pc:sldMk cId="1549262569" sldId="416"/>
            <ac:spMk id="5" creationId="{14F4150C-B82C-9871-2213-6713876B3438}"/>
          </ac:spMkLst>
        </pc:spChg>
      </pc:sldChg>
      <pc:sldChg chg="addSp delSp modSp new mod">
        <pc:chgData name="Aurelie MULLER" userId="1c252fb5-09bf-4363-b0f2-489402daa60e" providerId="ADAL" clId="{EBB3D707-35E2-4DB9-8535-BF8715E1BEFA}" dt="2023-03-03T12:42:38.626" v="693" actId="1076"/>
        <pc:sldMkLst>
          <pc:docMk/>
          <pc:sldMk cId="3484505883" sldId="417"/>
        </pc:sldMkLst>
        <pc:spChg chg="del">
          <ac:chgData name="Aurelie MULLER" userId="1c252fb5-09bf-4363-b0f2-489402daa60e" providerId="ADAL" clId="{EBB3D707-35E2-4DB9-8535-BF8715E1BEFA}" dt="2023-03-03T12:27:24.947" v="547" actId="478"/>
          <ac:spMkLst>
            <pc:docMk/>
            <pc:sldMk cId="3484505883" sldId="417"/>
            <ac:spMk id="3" creationId="{5A0290FB-19C9-2F44-7588-233637DAA96D}"/>
          </ac:spMkLst>
        </pc:spChg>
        <pc:spChg chg="mod">
          <ac:chgData name="Aurelie MULLER" userId="1c252fb5-09bf-4363-b0f2-489402daa60e" providerId="ADAL" clId="{EBB3D707-35E2-4DB9-8535-BF8715E1BEFA}" dt="2023-03-03T12:28:55.606" v="669" actId="14100"/>
          <ac:spMkLst>
            <pc:docMk/>
            <pc:sldMk cId="3484505883" sldId="417"/>
            <ac:spMk id="4" creationId="{E51779D6-A44F-A1DA-939C-0C0341BF712C}"/>
          </ac:spMkLst>
        </pc:spChg>
        <pc:spChg chg="mod">
          <ac:chgData name="Aurelie MULLER" userId="1c252fb5-09bf-4363-b0f2-489402daa60e" providerId="ADAL" clId="{EBB3D707-35E2-4DB9-8535-BF8715E1BEFA}" dt="2023-03-03T12:27:21.566" v="546" actId="20577"/>
          <ac:spMkLst>
            <pc:docMk/>
            <pc:sldMk cId="3484505883" sldId="417"/>
            <ac:spMk id="5" creationId="{4B572BF9-2623-D391-EEAB-175F5238387D}"/>
          </ac:spMkLst>
        </pc:spChg>
        <pc:graphicFrameChg chg="add del mod">
          <ac:chgData name="Aurelie MULLER" userId="1c252fb5-09bf-4363-b0f2-489402daa60e" providerId="ADAL" clId="{EBB3D707-35E2-4DB9-8535-BF8715E1BEFA}" dt="2023-03-03T12:36:05.712" v="680" actId="478"/>
          <ac:graphicFrameMkLst>
            <pc:docMk/>
            <pc:sldMk cId="3484505883" sldId="417"/>
            <ac:graphicFrameMk id="7" creationId="{3EDE32EB-4C68-384F-67A1-93DB707C38E8}"/>
          </ac:graphicFrameMkLst>
        </pc:graphicFrameChg>
        <pc:graphicFrameChg chg="add mod">
          <ac:chgData name="Aurelie MULLER" userId="1c252fb5-09bf-4363-b0f2-489402daa60e" providerId="ADAL" clId="{EBB3D707-35E2-4DB9-8535-BF8715E1BEFA}" dt="2023-03-03T12:42:38.626" v="693" actId="1076"/>
          <ac:graphicFrameMkLst>
            <pc:docMk/>
            <pc:sldMk cId="3484505883" sldId="417"/>
            <ac:graphicFrameMk id="8" creationId="{89055F66-BEDE-934A-AB40-A7E1612A3B0C}"/>
          </ac:graphicFrameMkLst>
        </pc:graphicFrameChg>
        <pc:graphicFrameChg chg="add mod">
          <ac:chgData name="Aurelie MULLER" userId="1c252fb5-09bf-4363-b0f2-489402daa60e" providerId="ADAL" clId="{EBB3D707-35E2-4DB9-8535-BF8715E1BEFA}" dt="2023-03-03T12:42:36.631" v="692" actId="1076"/>
          <ac:graphicFrameMkLst>
            <pc:docMk/>
            <pc:sldMk cId="3484505883" sldId="417"/>
            <ac:graphicFrameMk id="9" creationId="{1FD0F05E-13C3-939D-79E1-E3A617BECB4C}"/>
          </ac:graphicFrameMkLst>
        </pc:graphicFrameChg>
        <pc:graphicFrameChg chg="add mod">
          <ac:chgData name="Aurelie MULLER" userId="1c252fb5-09bf-4363-b0f2-489402daa60e" providerId="ADAL" clId="{EBB3D707-35E2-4DB9-8535-BF8715E1BEFA}" dt="2023-03-03T12:42:34.568" v="691" actId="1076"/>
          <ac:graphicFrameMkLst>
            <pc:docMk/>
            <pc:sldMk cId="3484505883" sldId="417"/>
            <ac:graphicFrameMk id="12" creationId="{6C8C0E5B-21EA-BCC2-3F06-949DB679BC5F}"/>
          </ac:graphicFrameMkLst>
        </pc:graphicFrameChg>
        <pc:picChg chg="add del mod">
          <ac:chgData name="Aurelie MULLER" userId="1c252fb5-09bf-4363-b0f2-489402daa60e" providerId="ADAL" clId="{EBB3D707-35E2-4DB9-8535-BF8715E1BEFA}" dt="2023-03-03T12:26:47.308" v="520" actId="478"/>
          <ac:picMkLst>
            <pc:docMk/>
            <pc:sldMk cId="3484505883" sldId="417"/>
            <ac:picMk id="6" creationId="{28B47CBA-72EE-2D83-B77F-7F30C3FEA171}"/>
          </ac:picMkLst>
        </pc:picChg>
      </pc:sldChg>
    </pc:docChg>
  </pc:docChgLst>
  <pc:docChgLst>
    <pc:chgData name="Aurelie MULLER" userId="S::aurelie.muller@akto.fr::1c252fb5-09bf-4363-b0f2-489402daa60e" providerId="AD" clId="Web-{24692FBC-D206-141C-3CBA-3E4951017814}"/>
    <pc:docChg chg="addSld modSld">
      <pc:chgData name="Aurelie MULLER" userId="S::aurelie.muller@akto.fr::1c252fb5-09bf-4363-b0f2-489402daa60e" providerId="AD" clId="Web-{24692FBC-D206-141C-3CBA-3E4951017814}" dt="2023-03-16T12:13:30.293" v="28"/>
      <pc:docMkLst>
        <pc:docMk/>
      </pc:docMkLst>
      <pc:sldChg chg="delSp">
        <pc:chgData name="Aurelie MULLER" userId="S::aurelie.muller@akto.fr::1c252fb5-09bf-4363-b0f2-489402daa60e" providerId="AD" clId="Web-{24692FBC-D206-141C-3CBA-3E4951017814}" dt="2023-03-16T12:13:30.293" v="28"/>
        <pc:sldMkLst>
          <pc:docMk/>
          <pc:sldMk cId="3397859737" sldId="381"/>
        </pc:sldMkLst>
        <pc:picChg chg="del">
          <ac:chgData name="Aurelie MULLER" userId="S::aurelie.muller@akto.fr::1c252fb5-09bf-4363-b0f2-489402daa60e" providerId="AD" clId="Web-{24692FBC-D206-141C-3CBA-3E4951017814}" dt="2023-03-16T12:13:30.293" v="28"/>
          <ac:picMkLst>
            <pc:docMk/>
            <pc:sldMk cId="3397859737" sldId="381"/>
            <ac:picMk id="3" creationId="{23F8D96D-BD32-18A6-1068-FED4296ACBBE}"/>
          </ac:picMkLst>
        </pc:picChg>
      </pc:sldChg>
      <pc:sldChg chg="modSp">
        <pc:chgData name="Aurelie MULLER" userId="S::aurelie.muller@akto.fr::1c252fb5-09bf-4363-b0f2-489402daa60e" providerId="AD" clId="Web-{24692FBC-D206-141C-3CBA-3E4951017814}" dt="2023-03-16T12:13:27.434" v="27" actId="20577"/>
        <pc:sldMkLst>
          <pc:docMk/>
          <pc:sldMk cId="409936063" sldId="422"/>
        </pc:sldMkLst>
        <pc:spChg chg="mod">
          <ac:chgData name="Aurelie MULLER" userId="S::aurelie.muller@akto.fr::1c252fb5-09bf-4363-b0f2-489402daa60e" providerId="AD" clId="Web-{24692FBC-D206-141C-3CBA-3E4951017814}" dt="2023-03-16T12:13:27.434" v="27" actId="20577"/>
          <ac:spMkLst>
            <pc:docMk/>
            <pc:sldMk cId="409936063" sldId="422"/>
            <ac:spMk id="6" creationId="{DBB62081-7D98-DA75-DC6C-F492A3EBBC2B}"/>
          </ac:spMkLst>
        </pc:spChg>
      </pc:sldChg>
      <pc:sldChg chg="modSp add replId">
        <pc:chgData name="Aurelie MULLER" userId="S::aurelie.muller@akto.fr::1c252fb5-09bf-4363-b0f2-489402daa60e" providerId="AD" clId="Web-{24692FBC-D206-141C-3CBA-3E4951017814}" dt="2023-03-16T12:12:56.370" v="19" actId="20577"/>
        <pc:sldMkLst>
          <pc:docMk/>
          <pc:sldMk cId="2807940671" sldId="431"/>
        </pc:sldMkLst>
        <pc:spChg chg="mod">
          <ac:chgData name="Aurelie MULLER" userId="S::aurelie.muller@akto.fr::1c252fb5-09bf-4363-b0f2-489402daa60e" providerId="AD" clId="Web-{24692FBC-D206-141C-3CBA-3E4951017814}" dt="2023-03-16T12:12:56.370" v="19" actId="20577"/>
          <ac:spMkLst>
            <pc:docMk/>
            <pc:sldMk cId="2807940671" sldId="431"/>
            <ac:spMk id="2" creationId="{BBF1ED5F-AAEE-7E33-567F-8ED4F46A5F7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96568-53DC-492A-99AE-7B841239FBFD}" type="doc">
      <dgm:prSet loTypeId="urn:microsoft.com/office/officeart/2005/8/layout/cycle8" loCatId="cycle" qsTypeId="urn:microsoft.com/office/officeart/2005/8/quickstyle/simple1" qsCatId="simple" csTypeId="urn:microsoft.com/office/officeart/2005/8/colors/accent1_2" csCatId="accent1" phldr="1"/>
      <dgm:spPr/>
    </dgm:pt>
    <dgm:pt modelId="{AB7D3A45-9592-42DF-BD88-F042F9379733}">
      <dgm:prSet phldrT="[Texte]"/>
      <dgm:spPr>
        <a:solidFill>
          <a:schemeClr val="bg2"/>
        </a:solidFill>
      </dgm:spPr>
      <dgm:t>
        <a:bodyPr/>
        <a:lstStyle/>
        <a:p>
          <a:r>
            <a:rPr lang="fr-FR"/>
            <a:t>Mise en situation</a:t>
          </a:r>
        </a:p>
      </dgm:t>
    </dgm:pt>
    <dgm:pt modelId="{CEBA2E2B-E8A8-47A9-AD9C-EAFD251800B3}" type="parTrans" cxnId="{520C28A6-8578-427C-8B72-4EABB0DF050E}">
      <dgm:prSet/>
      <dgm:spPr/>
      <dgm:t>
        <a:bodyPr/>
        <a:lstStyle/>
        <a:p>
          <a:endParaRPr lang="fr-FR"/>
        </a:p>
      </dgm:t>
    </dgm:pt>
    <dgm:pt modelId="{F4127BF8-BC70-4D35-9F8F-F030615A9495}" type="sibTrans" cxnId="{520C28A6-8578-427C-8B72-4EABB0DF050E}">
      <dgm:prSet/>
      <dgm:spPr/>
      <dgm:t>
        <a:bodyPr/>
        <a:lstStyle/>
        <a:p>
          <a:endParaRPr lang="fr-FR"/>
        </a:p>
      </dgm:t>
    </dgm:pt>
    <dgm:pt modelId="{A8A39B5D-D243-40CE-BD9F-8BC77E358D38}">
      <dgm:prSet phldrT="[Texte]"/>
      <dgm:spPr>
        <a:solidFill>
          <a:srgbClr val="00A79B"/>
        </a:solidFill>
      </dgm:spPr>
      <dgm:t>
        <a:bodyPr/>
        <a:lstStyle/>
        <a:p>
          <a:r>
            <a:rPr lang="fr-FR"/>
            <a:t>Evaluation </a:t>
          </a:r>
        </a:p>
      </dgm:t>
    </dgm:pt>
    <dgm:pt modelId="{D6778694-9A6A-4122-90AE-A16D48E430E1}" type="parTrans" cxnId="{53753C59-B439-4C2C-AB45-611BBF008372}">
      <dgm:prSet/>
      <dgm:spPr/>
      <dgm:t>
        <a:bodyPr/>
        <a:lstStyle/>
        <a:p>
          <a:endParaRPr lang="fr-FR"/>
        </a:p>
      </dgm:t>
    </dgm:pt>
    <dgm:pt modelId="{EC794E67-E8A5-4D50-9D90-151B435971E9}" type="sibTrans" cxnId="{53753C59-B439-4C2C-AB45-611BBF008372}">
      <dgm:prSet/>
      <dgm:spPr/>
      <dgm:t>
        <a:bodyPr/>
        <a:lstStyle/>
        <a:p>
          <a:endParaRPr lang="fr-FR"/>
        </a:p>
      </dgm:t>
    </dgm:pt>
    <dgm:pt modelId="{70B9B913-608E-47F6-8E5B-62CA94CA891F}">
      <dgm:prSet phldrT="[Texte]"/>
      <dgm:spPr>
        <a:solidFill>
          <a:srgbClr val="00A79B"/>
        </a:solidFill>
      </dgm:spPr>
      <dgm:t>
        <a:bodyPr/>
        <a:lstStyle/>
        <a:p>
          <a:r>
            <a:rPr lang="fr-FR"/>
            <a:t>Temps de préparation</a:t>
          </a:r>
        </a:p>
      </dgm:t>
    </dgm:pt>
    <dgm:pt modelId="{B96F3C57-2C13-4949-864B-4BE3D0BA755F}" type="parTrans" cxnId="{B2254970-7C54-43DB-A0B6-21F80ED74614}">
      <dgm:prSet/>
      <dgm:spPr/>
      <dgm:t>
        <a:bodyPr/>
        <a:lstStyle/>
        <a:p>
          <a:endParaRPr lang="fr-FR"/>
        </a:p>
      </dgm:t>
    </dgm:pt>
    <dgm:pt modelId="{E3E930A5-0D4A-4DE3-A8DD-A3CA8E10CF64}" type="sibTrans" cxnId="{B2254970-7C54-43DB-A0B6-21F80ED74614}">
      <dgm:prSet/>
      <dgm:spPr/>
      <dgm:t>
        <a:bodyPr/>
        <a:lstStyle/>
        <a:p>
          <a:endParaRPr lang="fr-FR"/>
        </a:p>
      </dgm:t>
    </dgm:pt>
    <dgm:pt modelId="{53BCA632-624F-4B9D-ABA7-7480BCF2A430}">
      <dgm:prSet/>
      <dgm:spPr>
        <a:solidFill>
          <a:srgbClr val="00A79B"/>
        </a:solidFill>
      </dgm:spPr>
      <dgm:t>
        <a:bodyPr/>
        <a:lstStyle/>
        <a:p>
          <a:r>
            <a:rPr lang="fr-FR"/>
            <a:t>Phase réflexive</a:t>
          </a:r>
        </a:p>
      </dgm:t>
    </dgm:pt>
    <dgm:pt modelId="{71AE83B4-A09A-409F-B47D-346D94845311}" type="parTrans" cxnId="{13C845FA-CE76-44B6-B486-921E1A9A5DA3}">
      <dgm:prSet/>
      <dgm:spPr/>
      <dgm:t>
        <a:bodyPr/>
        <a:lstStyle/>
        <a:p>
          <a:endParaRPr lang="fr-FR"/>
        </a:p>
      </dgm:t>
    </dgm:pt>
    <dgm:pt modelId="{00561DA2-950E-418A-A48F-723674EDEB62}" type="sibTrans" cxnId="{13C845FA-CE76-44B6-B486-921E1A9A5DA3}">
      <dgm:prSet/>
      <dgm:spPr/>
      <dgm:t>
        <a:bodyPr/>
        <a:lstStyle/>
        <a:p>
          <a:endParaRPr lang="fr-FR"/>
        </a:p>
      </dgm:t>
    </dgm:pt>
    <dgm:pt modelId="{6EECFC02-6205-419E-81C5-AABFBE181736}" type="pres">
      <dgm:prSet presAssocID="{FFB96568-53DC-492A-99AE-7B841239FBFD}" presName="compositeShape" presStyleCnt="0">
        <dgm:presLayoutVars>
          <dgm:chMax val="7"/>
          <dgm:dir/>
          <dgm:resizeHandles val="exact"/>
        </dgm:presLayoutVars>
      </dgm:prSet>
      <dgm:spPr/>
    </dgm:pt>
    <dgm:pt modelId="{C7536A04-2AF4-41A7-B069-E403365EA2F7}" type="pres">
      <dgm:prSet presAssocID="{FFB96568-53DC-492A-99AE-7B841239FBFD}" presName="wedge1" presStyleLbl="node1" presStyleIdx="0" presStyleCnt="4"/>
      <dgm:spPr/>
      <dgm:t>
        <a:bodyPr/>
        <a:lstStyle/>
        <a:p>
          <a:endParaRPr lang="fr-FR"/>
        </a:p>
      </dgm:t>
    </dgm:pt>
    <dgm:pt modelId="{6F5D8F88-0ED3-418C-9B5B-C38C7B91E1EF}" type="pres">
      <dgm:prSet presAssocID="{FFB96568-53DC-492A-99AE-7B841239FBFD}" presName="dummy1a" presStyleCnt="0"/>
      <dgm:spPr/>
    </dgm:pt>
    <dgm:pt modelId="{734BAA74-5F6D-4088-A96C-70E76FA268D7}" type="pres">
      <dgm:prSet presAssocID="{FFB96568-53DC-492A-99AE-7B841239FBFD}" presName="dummy1b" presStyleCnt="0"/>
      <dgm:spPr/>
    </dgm:pt>
    <dgm:pt modelId="{E5B7FC32-FCEB-4B3B-B95F-F2865B9B6E76}" type="pres">
      <dgm:prSet presAssocID="{FFB96568-53DC-492A-99AE-7B841239FBFD}" presName="wedge1Tx" presStyleLbl="node1" presStyleIdx="0" presStyleCnt="4">
        <dgm:presLayoutVars>
          <dgm:chMax val="0"/>
          <dgm:chPref val="0"/>
          <dgm:bulletEnabled val="1"/>
        </dgm:presLayoutVars>
      </dgm:prSet>
      <dgm:spPr/>
      <dgm:t>
        <a:bodyPr/>
        <a:lstStyle/>
        <a:p>
          <a:endParaRPr lang="fr-FR"/>
        </a:p>
      </dgm:t>
    </dgm:pt>
    <dgm:pt modelId="{83AFB13E-0E54-4885-9053-A3392CCFA2F7}" type="pres">
      <dgm:prSet presAssocID="{FFB96568-53DC-492A-99AE-7B841239FBFD}" presName="wedge2" presStyleLbl="node1" presStyleIdx="1" presStyleCnt="4"/>
      <dgm:spPr/>
      <dgm:t>
        <a:bodyPr/>
        <a:lstStyle/>
        <a:p>
          <a:endParaRPr lang="fr-FR"/>
        </a:p>
      </dgm:t>
    </dgm:pt>
    <dgm:pt modelId="{BA5B06A1-44FD-45FA-8773-AA6C5BDE8AB2}" type="pres">
      <dgm:prSet presAssocID="{FFB96568-53DC-492A-99AE-7B841239FBFD}" presName="dummy2a" presStyleCnt="0"/>
      <dgm:spPr/>
    </dgm:pt>
    <dgm:pt modelId="{E9708667-837E-4205-9A62-E463944F01FB}" type="pres">
      <dgm:prSet presAssocID="{FFB96568-53DC-492A-99AE-7B841239FBFD}" presName="dummy2b" presStyleCnt="0"/>
      <dgm:spPr/>
    </dgm:pt>
    <dgm:pt modelId="{E56E1665-11DB-4C74-98BB-EF95EE95F982}" type="pres">
      <dgm:prSet presAssocID="{FFB96568-53DC-492A-99AE-7B841239FBFD}" presName="wedge2Tx" presStyleLbl="node1" presStyleIdx="1" presStyleCnt="4">
        <dgm:presLayoutVars>
          <dgm:chMax val="0"/>
          <dgm:chPref val="0"/>
          <dgm:bulletEnabled val="1"/>
        </dgm:presLayoutVars>
      </dgm:prSet>
      <dgm:spPr/>
      <dgm:t>
        <a:bodyPr/>
        <a:lstStyle/>
        <a:p>
          <a:endParaRPr lang="fr-FR"/>
        </a:p>
      </dgm:t>
    </dgm:pt>
    <dgm:pt modelId="{6A33BE73-2878-4EAD-9FE0-9E5E76EC6139}" type="pres">
      <dgm:prSet presAssocID="{FFB96568-53DC-492A-99AE-7B841239FBFD}" presName="wedge3" presStyleLbl="node1" presStyleIdx="2" presStyleCnt="4"/>
      <dgm:spPr/>
      <dgm:t>
        <a:bodyPr/>
        <a:lstStyle/>
        <a:p>
          <a:endParaRPr lang="fr-FR"/>
        </a:p>
      </dgm:t>
    </dgm:pt>
    <dgm:pt modelId="{24442831-B472-4627-82EC-BBC4E5585B45}" type="pres">
      <dgm:prSet presAssocID="{FFB96568-53DC-492A-99AE-7B841239FBFD}" presName="dummy3a" presStyleCnt="0"/>
      <dgm:spPr/>
    </dgm:pt>
    <dgm:pt modelId="{1A2E1F24-12C9-41E7-841C-6CA36A395F4A}" type="pres">
      <dgm:prSet presAssocID="{FFB96568-53DC-492A-99AE-7B841239FBFD}" presName="dummy3b" presStyleCnt="0"/>
      <dgm:spPr/>
    </dgm:pt>
    <dgm:pt modelId="{173D5125-8466-4012-A98D-178A83987448}" type="pres">
      <dgm:prSet presAssocID="{FFB96568-53DC-492A-99AE-7B841239FBFD}" presName="wedge3Tx" presStyleLbl="node1" presStyleIdx="2" presStyleCnt="4">
        <dgm:presLayoutVars>
          <dgm:chMax val="0"/>
          <dgm:chPref val="0"/>
          <dgm:bulletEnabled val="1"/>
        </dgm:presLayoutVars>
      </dgm:prSet>
      <dgm:spPr/>
      <dgm:t>
        <a:bodyPr/>
        <a:lstStyle/>
        <a:p>
          <a:endParaRPr lang="fr-FR"/>
        </a:p>
      </dgm:t>
    </dgm:pt>
    <dgm:pt modelId="{E0FD8CC6-3C5D-480A-88EF-840E4B809223}" type="pres">
      <dgm:prSet presAssocID="{FFB96568-53DC-492A-99AE-7B841239FBFD}" presName="wedge4" presStyleLbl="node1" presStyleIdx="3" presStyleCnt="4"/>
      <dgm:spPr/>
      <dgm:t>
        <a:bodyPr/>
        <a:lstStyle/>
        <a:p>
          <a:endParaRPr lang="fr-FR"/>
        </a:p>
      </dgm:t>
    </dgm:pt>
    <dgm:pt modelId="{1F379476-F6E4-4F4A-A34A-AE7EC88AA7AB}" type="pres">
      <dgm:prSet presAssocID="{FFB96568-53DC-492A-99AE-7B841239FBFD}" presName="dummy4a" presStyleCnt="0"/>
      <dgm:spPr/>
    </dgm:pt>
    <dgm:pt modelId="{CFB0CABC-7883-4758-8B11-75D74DEED0E4}" type="pres">
      <dgm:prSet presAssocID="{FFB96568-53DC-492A-99AE-7B841239FBFD}" presName="dummy4b" presStyleCnt="0"/>
      <dgm:spPr/>
    </dgm:pt>
    <dgm:pt modelId="{7EBCB2FA-A573-4AD0-BF2D-A54C6439F2F2}" type="pres">
      <dgm:prSet presAssocID="{FFB96568-53DC-492A-99AE-7B841239FBFD}" presName="wedge4Tx" presStyleLbl="node1" presStyleIdx="3" presStyleCnt="4">
        <dgm:presLayoutVars>
          <dgm:chMax val="0"/>
          <dgm:chPref val="0"/>
          <dgm:bulletEnabled val="1"/>
        </dgm:presLayoutVars>
      </dgm:prSet>
      <dgm:spPr/>
      <dgm:t>
        <a:bodyPr/>
        <a:lstStyle/>
        <a:p>
          <a:endParaRPr lang="fr-FR"/>
        </a:p>
      </dgm:t>
    </dgm:pt>
    <dgm:pt modelId="{DBD69E1A-640D-4E65-8A24-CC0D6D2A142B}" type="pres">
      <dgm:prSet presAssocID="{F4127BF8-BC70-4D35-9F8F-F030615A9495}" presName="arrowWedge1" presStyleLbl="fgSibTrans2D1" presStyleIdx="0" presStyleCnt="4"/>
      <dgm:spPr/>
    </dgm:pt>
    <dgm:pt modelId="{97E88358-E946-40F0-B6E5-670A3E0734BA}" type="pres">
      <dgm:prSet presAssocID="{00561DA2-950E-418A-A48F-723674EDEB62}" presName="arrowWedge2" presStyleLbl="fgSibTrans2D1" presStyleIdx="1" presStyleCnt="4"/>
      <dgm:spPr/>
    </dgm:pt>
    <dgm:pt modelId="{6AD64A21-465E-42B3-91AA-9D6C085FC173}" type="pres">
      <dgm:prSet presAssocID="{EC794E67-E8A5-4D50-9D90-151B435971E9}" presName="arrowWedge3" presStyleLbl="fgSibTrans2D1" presStyleIdx="2" presStyleCnt="4"/>
      <dgm:spPr/>
    </dgm:pt>
    <dgm:pt modelId="{108A0733-436B-49DE-86B4-E1498E174E4D}" type="pres">
      <dgm:prSet presAssocID="{E3E930A5-0D4A-4DE3-A8DD-A3CA8E10CF64}" presName="arrowWedge4" presStyleLbl="fgSibTrans2D1" presStyleIdx="3" presStyleCnt="4"/>
      <dgm:spPr/>
    </dgm:pt>
  </dgm:ptLst>
  <dgm:cxnLst>
    <dgm:cxn modelId="{DE8BB651-BA08-48E2-996D-E05FD704FB98}" type="presOf" srcId="{70B9B913-608E-47F6-8E5B-62CA94CA891F}" destId="{E0FD8CC6-3C5D-480A-88EF-840E4B809223}" srcOrd="0" destOrd="0" presId="urn:microsoft.com/office/officeart/2005/8/layout/cycle8"/>
    <dgm:cxn modelId="{D5A8D27F-4A1B-40C8-B054-F5FCCFD5DF0D}" type="presOf" srcId="{FFB96568-53DC-492A-99AE-7B841239FBFD}" destId="{6EECFC02-6205-419E-81C5-AABFBE181736}" srcOrd="0" destOrd="0" presId="urn:microsoft.com/office/officeart/2005/8/layout/cycle8"/>
    <dgm:cxn modelId="{6778B444-D3F4-4CAD-989B-F5FDCC3EDA8C}" type="presOf" srcId="{A8A39B5D-D243-40CE-BD9F-8BC77E358D38}" destId="{6A33BE73-2878-4EAD-9FE0-9E5E76EC6139}" srcOrd="0" destOrd="0" presId="urn:microsoft.com/office/officeart/2005/8/layout/cycle8"/>
    <dgm:cxn modelId="{14B246F3-C87E-485C-9F5B-2A87285FE0CD}" type="presOf" srcId="{AB7D3A45-9592-42DF-BD88-F042F9379733}" destId="{C7536A04-2AF4-41A7-B069-E403365EA2F7}" srcOrd="0" destOrd="0" presId="urn:microsoft.com/office/officeart/2005/8/layout/cycle8"/>
    <dgm:cxn modelId="{7851787C-F34E-4259-8113-9B11D0361057}" type="presOf" srcId="{A8A39B5D-D243-40CE-BD9F-8BC77E358D38}" destId="{173D5125-8466-4012-A98D-178A83987448}" srcOrd="1" destOrd="0" presId="urn:microsoft.com/office/officeart/2005/8/layout/cycle8"/>
    <dgm:cxn modelId="{6148A598-B6A4-4854-A7C8-AD4AD74F27E1}" type="presOf" srcId="{AB7D3A45-9592-42DF-BD88-F042F9379733}" destId="{E5B7FC32-FCEB-4B3B-B95F-F2865B9B6E76}" srcOrd="1" destOrd="0" presId="urn:microsoft.com/office/officeart/2005/8/layout/cycle8"/>
    <dgm:cxn modelId="{B2254970-7C54-43DB-A0B6-21F80ED74614}" srcId="{FFB96568-53DC-492A-99AE-7B841239FBFD}" destId="{70B9B913-608E-47F6-8E5B-62CA94CA891F}" srcOrd="3" destOrd="0" parTransId="{B96F3C57-2C13-4949-864B-4BE3D0BA755F}" sibTransId="{E3E930A5-0D4A-4DE3-A8DD-A3CA8E10CF64}"/>
    <dgm:cxn modelId="{13C845FA-CE76-44B6-B486-921E1A9A5DA3}" srcId="{FFB96568-53DC-492A-99AE-7B841239FBFD}" destId="{53BCA632-624F-4B9D-ABA7-7480BCF2A430}" srcOrd="1" destOrd="0" parTransId="{71AE83B4-A09A-409F-B47D-346D94845311}" sibTransId="{00561DA2-950E-418A-A48F-723674EDEB62}"/>
    <dgm:cxn modelId="{53753C59-B439-4C2C-AB45-611BBF008372}" srcId="{FFB96568-53DC-492A-99AE-7B841239FBFD}" destId="{A8A39B5D-D243-40CE-BD9F-8BC77E358D38}" srcOrd="2" destOrd="0" parTransId="{D6778694-9A6A-4122-90AE-A16D48E430E1}" sibTransId="{EC794E67-E8A5-4D50-9D90-151B435971E9}"/>
    <dgm:cxn modelId="{520C28A6-8578-427C-8B72-4EABB0DF050E}" srcId="{FFB96568-53DC-492A-99AE-7B841239FBFD}" destId="{AB7D3A45-9592-42DF-BD88-F042F9379733}" srcOrd="0" destOrd="0" parTransId="{CEBA2E2B-E8A8-47A9-AD9C-EAFD251800B3}" sibTransId="{F4127BF8-BC70-4D35-9F8F-F030615A9495}"/>
    <dgm:cxn modelId="{F0B43E48-13F7-4400-944F-2A49C4F1275A}" type="presOf" srcId="{53BCA632-624F-4B9D-ABA7-7480BCF2A430}" destId="{E56E1665-11DB-4C74-98BB-EF95EE95F982}" srcOrd="1" destOrd="0" presId="urn:microsoft.com/office/officeart/2005/8/layout/cycle8"/>
    <dgm:cxn modelId="{3643D979-2F45-4955-8148-C1387B5CB7F0}" type="presOf" srcId="{53BCA632-624F-4B9D-ABA7-7480BCF2A430}" destId="{83AFB13E-0E54-4885-9053-A3392CCFA2F7}" srcOrd="0" destOrd="0" presId="urn:microsoft.com/office/officeart/2005/8/layout/cycle8"/>
    <dgm:cxn modelId="{20F1DECF-86FC-46E4-8886-6E7156C9ED55}" type="presOf" srcId="{70B9B913-608E-47F6-8E5B-62CA94CA891F}" destId="{7EBCB2FA-A573-4AD0-BF2D-A54C6439F2F2}" srcOrd="1" destOrd="0" presId="urn:microsoft.com/office/officeart/2005/8/layout/cycle8"/>
    <dgm:cxn modelId="{E61C0B4D-9ED5-40DC-9E17-BE452894161F}" type="presParOf" srcId="{6EECFC02-6205-419E-81C5-AABFBE181736}" destId="{C7536A04-2AF4-41A7-B069-E403365EA2F7}" srcOrd="0" destOrd="0" presId="urn:microsoft.com/office/officeart/2005/8/layout/cycle8"/>
    <dgm:cxn modelId="{6D8CD8E1-43C0-48E7-B957-D574B6FBFEC0}" type="presParOf" srcId="{6EECFC02-6205-419E-81C5-AABFBE181736}" destId="{6F5D8F88-0ED3-418C-9B5B-C38C7B91E1EF}" srcOrd="1" destOrd="0" presId="urn:microsoft.com/office/officeart/2005/8/layout/cycle8"/>
    <dgm:cxn modelId="{5FD187D8-3C64-47AE-A41C-9855B17E6DC6}" type="presParOf" srcId="{6EECFC02-6205-419E-81C5-AABFBE181736}" destId="{734BAA74-5F6D-4088-A96C-70E76FA268D7}" srcOrd="2" destOrd="0" presId="urn:microsoft.com/office/officeart/2005/8/layout/cycle8"/>
    <dgm:cxn modelId="{3C9817F5-9AEF-4038-9F88-7B6F6281208A}" type="presParOf" srcId="{6EECFC02-6205-419E-81C5-AABFBE181736}" destId="{E5B7FC32-FCEB-4B3B-B95F-F2865B9B6E76}" srcOrd="3" destOrd="0" presId="urn:microsoft.com/office/officeart/2005/8/layout/cycle8"/>
    <dgm:cxn modelId="{1BE0B976-EAE0-4650-A2E8-96502B15F573}" type="presParOf" srcId="{6EECFC02-6205-419E-81C5-AABFBE181736}" destId="{83AFB13E-0E54-4885-9053-A3392CCFA2F7}" srcOrd="4" destOrd="0" presId="urn:microsoft.com/office/officeart/2005/8/layout/cycle8"/>
    <dgm:cxn modelId="{48A59402-F8EE-4841-AFB2-9650675DFFD2}" type="presParOf" srcId="{6EECFC02-6205-419E-81C5-AABFBE181736}" destId="{BA5B06A1-44FD-45FA-8773-AA6C5BDE8AB2}" srcOrd="5" destOrd="0" presId="urn:microsoft.com/office/officeart/2005/8/layout/cycle8"/>
    <dgm:cxn modelId="{76FB4989-AA5A-456A-A7F6-D2C6B94D3326}" type="presParOf" srcId="{6EECFC02-6205-419E-81C5-AABFBE181736}" destId="{E9708667-837E-4205-9A62-E463944F01FB}" srcOrd="6" destOrd="0" presId="urn:microsoft.com/office/officeart/2005/8/layout/cycle8"/>
    <dgm:cxn modelId="{6B14D8FD-6ADF-4275-AA8F-93D5879A63B6}" type="presParOf" srcId="{6EECFC02-6205-419E-81C5-AABFBE181736}" destId="{E56E1665-11DB-4C74-98BB-EF95EE95F982}" srcOrd="7" destOrd="0" presId="urn:microsoft.com/office/officeart/2005/8/layout/cycle8"/>
    <dgm:cxn modelId="{C54C55C8-F5C6-4C97-AAB0-353E69C0CF7D}" type="presParOf" srcId="{6EECFC02-6205-419E-81C5-AABFBE181736}" destId="{6A33BE73-2878-4EAD-9FE0-9E5E76EC6139}" srcOrd="8" destOrd="0" presId="urn:microsoft.com/office/officeart/2005/8/layout/cycle8"/>
    <dgm:cxn modelId="{6A8F0183-AD78-485F-9DF4-71AED11CBB38}" type="presParOf" srcId="{6EECFC02-6205-419E-81C5-AABFBE181736}" destId="{24442831-B472-4627-82EC-BBC4E5585B45}" srcOrd="9" destOrd="0" presId="urn:microsoft.com/office/officeart/2005/8/layout/cycle8"/>
    <dgm:cxn modelId="{CCCFE633-B1AF-4848-A5A3-80F54A46A2F0}" type="presParOf" srcId="{6EECFC02-6205-419E-81C5-AABFBE181736}" destId="{1A2E1F24-12C9-41E7-841C-6CA36A395F4A}" srcOrd="10" destOrd="0" presId="urn:microsoft.com/office/officeart/2005/8/layout/cycle8"/>
    <dgm:cxn modelId="{4B24719B-04E7-4BDB-A5AF-BF6FC74CF2B5}" type="presParOf" srcId="{6EECFC02-6205-419E-81C5-AABFBE181736}" destId="{173D5125-8466-4012-A98D-178A83987448}" srcOrd="11" destOrd="0" presId="urn:microsoft.com/office/officeart/2005/8/layout/cycle8"/>
    <dgm:cxn modelId="{68EA02BE-C290-4F03-817E-062FBFD2B1BE}" type="presParOf" srcId="{6EECFC02-6205-419E-81C5-AABFBE181736}" destId="{E0FD8CC6-3C5D-480A-88EF-840E4B809223}" srcOrd="12" destOrd="0" presId="urn:microsoft.com/office/officeart/2005/8/layout/cycle8"/>
    <dgm:cxn modelId="{6B1FDED2-45AB-4CCA-BC33-B226F0F270E2}" type="presParOf" srcId="{6EECFC02-6205-419E-81C5-AABFBE181736}" destId="{1F379476-F6E4-4F4A-A34A-AE7EC88AA7AB}" srcOrd="13" destOrd="0" presId="urn:microsoft.com/office/officeart/2005/8/layout/cycle8"/>
    <dgm:cxn modelId="{10086AA4-16E2-4036-B776-44B104CEA162}" type="presParOf" srcId="{6EECFC02-6205-419E-81C5-AABFBE181736}" destId="{CFB0CABC-7883-4758-8B11-75D74DEED0E4}" srcOrd="14" destOrd="0" presId="urn:microsoft.com/office/officeart/2005/8/layout/cycle8"/>
    <dgm:cxn modelId="{6A7DDCE7-E902-4B8B-A344-0B39515A3C14}" type="presParOf" srcId="{6EECFC02-6205-419E-81C5-AABFBE181736}" destId="{7EBCB2FA-A573-4AD0-BF2D-A54C6439F2F2}" srcOrd="15" destOrd="0" presId="urn:microsoft.com/office/officeart/2005/8/layout/cycle8"/>
    <dgm:cxn modelId="{E1612500-27E2-4075-B15D-C29A9ED41BEF}" type="presParOf" srcId="{6EECFC02-6205-419E-81C5-AABFBE181736}" destId="{DBD69E1A-640D-4E65-8A24-CC0D6D2A142B}" srcOrd="16" destOrd="0" presId="urn:microsoft.com/office/officeart/2005/8/layout/cycle8"/>
    <dgm:cxn modelId="{101D05BD-B2D6-4E0B-B38F-AE04BC1E1D34}" type="presParOf" srcId="{6EECFC02-6205-419E-81C5-AABFBE181736}" destId="{97E88358-E946-40F0-B6E5-670A3E0734BA}" srcOrd="17" destOrd="0" presId="urn:microsoft.com/office/officeart/2005/8/layout/cycle8"/>
    <dgm:cxn modelId="{942CEF98-9CE0-4C43-A583-1C960B997740}" type="presParOf" srcId="{6EECFC02-6205-419E-81C5-AABFBE181736}" destId="{6AD64A21-465E-42B3-91AA-9D6C085FC173}" srcOrd="18" destOrd="0" presId="urn:microsoft.com/office/officeart/2005/8/layout/cycle8"/>
    <dgm:cxn modelId="{D10D130E-65AC-43DE-BB66-A30198DD55F7}" type="presParOf" srcId="{6EECFC02-6205-419E-81C5-AABFBE181736}" destId="{108A0733-436B-49DE-86B4-E1498E174E4D}"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CC8F8-93A5-4304-BF3C-7CC888938C47}" type="doc">
      <dgm:prSet loTypeId="urn:microsoft.com/office/officeart/2005/8/layout/radial3" loCatId="cycle" qsTypeId="urn:microsoft.com/office/officeart/2005/8/quickstyle/simple1" qsCatId="simple" csTypeId="urn:microsoft.com/office/officeart/2005/8/colors/accent2_1" csCatId="accent2" phldr="1"/>
      <dgm:spPr/>
      <dgm:t>
        <a:bodyPr/>
        <a:lstStyle/>
        <a:p>
          <a:endParaRPr lang="fr-FR"/>
        </a:p>
      </dgm:t>
    </dgm:pt>
    <dgm:pt modelId="{6F7B756F-623C-405E-AD58-1E24AA388A2E}">
      <dgm:prSet phldrT="[Texte]" custT="1"/>
      <dgm:spPr/>
      <dgm:t>
        <a:bodyPr/>
        <a:lstStyle/>
        <a:p>
          <a:r>
            <a:rPr lang="fr-FR" sz="1600"/>
            <a:t>Parcours AFEST Intérimaires</a:t>
          </a:r>
        </a:p>
      </dgm:t>
    </dgm:pt>
    <dgm:pt modelId="{30F356D7-7D92-4983-8CC5-5E03C5F93082}" type="parTrans" cxnId="{B7B11140-2D1E-4362-B69D-5F6B7B0304DD}">
      <dgm:prSet/>
      <dgm:spPr/>
      <dgm:t>
        <a:bodyPr/>
        <a:lstStyle/>
        <a:p>
          <a:endParaRPr lang="fr-FR"/>
        </a:p>
      </dgm:t>
    </dgm:pt>
    <dgm:pt modelId="{E3884049-3917-409B-B29A-B7399B50F3C0}" type="sibTrans" cxnId="{B7B11140-2D1E-4362-B69D-5F6B7B0304DD}">
      <dgm:prSet/>
      <dgm:spPr/>
      <dgm:t>
        <a:bodyPr/>
        <a:lstStyle/>
        <a:p>
          <a:endParaRPr lang="fr-FR"/>
        </a:p>
      </dgm:t>
    </dgm:pt>
    <dgm:pt modelId="{FE140991-FB95-478E-A42F-1EB734F07CA8}">
      <dgm:prSet phldrT="[Texte]" custT="1"/>
      <dgm:spPr/>
      <dgm:t>
        <a:bodyPr/>
        <a:lstStyle/>
        <a:p>
          <a:r>
            <a:rPr lang="fr-FR" sz="2000"/>
            <a:t>OF</a:t>
          </a:r>
        </a:p>
      </dgm:t>
    </dgm:pt>
    <dgm:pt modelId="{3E62CAD5-29F2-4F11-B173-09C9C19479FE}" type="parTrans" cxnId="{1928AAC4-A2CC-4FE7-8CDF-F68DC48C1283}">
      <dgm:prSet/>
      <dgm:spPr/>
      <dgm:t>
        <a:bodyPr/>
        <a:lstStyle/>
        <a:p>
          <a:endParaRPr lang="fr-FR"/>
        </a:p>
      </dgm:t>
    </dgm:pt>
    <dgm:pt modelId="{5BC518BE-4CF5-4AA2-B81B-9693E0854AD7}" type="sibTrans" cxnId="{1928AAC4-A2CC-4FE7-8CDF-F68DC48C1283}">
      <dgm:prSet/>
      <dgm:spPr/>
      <dgm:t>
        <a:bodyPr/>
        <a:lstStyle/>
        <a:p>
          <a:endParaRPr lang="fr-FR"/>
        </a:p>
      </dgm:t>
    </dgm:pt>
    <dgm:pt modelId="{9623DE89-67C8-4882-AF75-978BC7D4BD37}">
      <dgm:prSet phldrT="[Texte]" custT="1"/>
      <dgm:spPr/>
      <dgm:t>
        <a:bodyPr/>
        <a:lstStyle/>
        <a:p>
          <a:r>
            <a:rPr lang="fr-FR" sz="2000"/>
            <a:t>EU</a:t>
          </a:r>
        </a:p>
      </dgm:t>
    </dgm:pt>
    <dgm:pt modelId="{A9DEE3D6-ED4A-437C-9A5C-504A18F4A14A}" type="parTrans" cxnId="{F58FDB0B-159B-442A-9EBC-BC80DA7325DD}">
      <dgm:prSet/>
      <dgm:spPr/>
      <dgm:t>
        <a:bodyPr/>
        <a:lstStyle/>
        <a:p>
          <a:endParaRPr lang="fr-FR"/>
        </a:p>
      </dgm:t>
    </dgm:pt>
    <dgm:pt modelId="{EE720CD5-48E3-431A-8B2E-FD0474A83997}" type="sibTrans" cxnId="{F58FDB0B-159B-442A-9EBC-BC80DA7325DD}">
      <dgm:prSet/>
      <dgm:spPr/>
      <dgm:t>
        <a:bodyPr/>
        <a:lstStyle/>
        <a:p>
          <a:endParaRPr lang="fr-FR"/>
        </a:p>
      </dgm:t>
    </dgm:pt>
    <dgm:pt modelId="{E5DF8CE2-6F53-42C5-9FDF-EC61DE995108}">
      <dgm:prSet phldrT="[Texte]" custT="1"/>
      <dgm:spPr/>
      <dgm:t>
        <a:bodyPr/>
        <a:lstStyle/>
        <a:p>
          <a:r>
            <a:rPr lang="fr-FR" sz="1600"/>
            <a:t>Salarié</a:t>
          </a:r>
          <a:r>
            <a:rPr lang="fr-FR" sz="1600" baseline="0"/>
            <a:t> intérimaire</a:t>
          </a:r>
          <a:endParaRPr lang="fr-FR" sz="1600"/>
        </a:p>
      </dgm:t>
    </dgm:pt>
    <dgm:pt modelId="{CD5716DA-FA97-47F2-BD91-E0CE74FBBED7}" type="parTrans" cxnId="{7D1846D8-D5EF-41C1-8C68-97D8484D83CE}">
      <dgm:prSet/>
      <dgm:spPr/>
      <dgm:t>
        <a:bodyPr/>
        <a:lstStyle/>
        <a:p>
          <a:endParaRPr lang="fr-FR"/>
        </a:p>
      </dgm:t>
    </dgm:pt>
    <dgm:pt modelId="{8F1EFBDC-815B-40C6-8FB1-5933B977FB5B}" type="sibTrans" cxnId="{7D1846D8-D5EF-41C1-8C68-97D8484D83CE}">
      <dgm:prSet/>
      <dgm:spPr/>
      <dgm:t>
        <a:bodyPr/>
        <a:lstStyle/>
        <a:p>
          <a:endParaRPr lang="fr-FR"/>
        </a:p>
      </dgm:t>
    </dgm:pt>
    <dgm:pt modelId="{CD4BB6F5-20BF-4124-AE5D-837DB5D2048F}">
      <dgm:prSet phldrT="[Texte]" custT="1"/>
      <dgm:spPr/>
      <dgm:t>
        <a:bodyPr/>
        <a:lstStyle/>
        <a:p>
          <a:r>
            <a:rPr lang="fr-FR" sz="2000"/>
            <a:t>ETT</a:t>
          </a:r>
        </a:p>
      </dgm:t>
    </dgm:pt>
    <dgm:pt modelId="{A8EC1F7F-4E84-410E-A572-E02EA7CE6C23}" type="parTrans" cxnId="{D717DADF-B398-45F1-A3B2-7E684F6996AB}">
      <dgm:prSet/>
      <dgm:spPr/>
      <dgm:t>
        <a:bodyPr/>
        <a:lstStyle/>
        <a:p>
          <a:endParaRPr lang="fr-FR"/>
        </a:p>
      </dgm:t>
    </dgm:pt>
    <dgm:pt modelId="{92B75A54-5872-4F63-9583-9A5F5CB072F0}" type="sibTrans" cxnId="{D717DADF-B398-45F1-A3B2-7E684F6996AB}">
      <dgm:prSet/>
      <dgm:spPr/>
      <dgm:t>
        <a:bodyPr/>
        <a:lstStyle/>
        <a:p>
          <a:endParaRPr lang="fr-FR"/>
        </a:p>
      </dgm:t>
    </dgm:pt>
    <dgm:pt modelId="{302696C2-EDCE-4C1E-B8D7-C28F20BD2E57}" type="pres">
      <dgm:prSet presAssocID="{782CC8F8-93A5-4304-BF3C-7CC888938C47}" presName="composite" presStyleCnt="0">
        <dgm:presLayoutVars>
          <dgm:chMax val="1"/>
          <dgm:dir/>
          <dgm:resizeHandles val="exact"/>
        </dgm:presLayoutVars>
      </dgm:prSet>
      <dgm:spPr/>
      <dgm:t>
        <a:bodyPr/>
        <a:lstStyle/>
        <a:p>
          <a:endParaRPr lang="fr-FR"/>
        </a:p>
      </dgm:t>
    </dgm:pt>
    <dgm:pt modelId="{840F926A-5E05-4C51-A35F-C520DF2A7F34}" type="pres">
      <dgm:prSet presAssocID="{782CC8F8-93A5-4304-BF3C-7CC888938C47}" presName="radial" presStyleCnt="0">
        <dgm:presLayoutVars>
          <dgm:animLvl val="ctr"/>
        </dgm:presLayoutVars>
      </dgm:prSet>
      <dgm:spPr/>
    </dgm:pt>
    <dgm:pt modelId="{5FF5B260-9BC4-4F0F-9FB9-4E44F85CC378}" type="pres">
      <dgm:prSet presAssocID="{6F7B756F-623C-405E-AD58-1E24AA388A2E}" presName="centerShape" presStyleLbl="vennNode1" presStyleIdx="0" presStyleCnt="5" custLinFactNeighborX="1442"/>
      <dgm:spPr/>
      <dgm:t>
        <a:bodyPr/>
        <a:lstStyle/>
        <a:p>
          <a:endParaRPr lang="fr-FR"/>
        </a:p>
      </dgm:t>
    </dgm:pt>
    <dgm:pt modelId="{FBD3B9EB-722A-4E0D-BE80-8730F31E36F0}" type="pres">
      <dgm:prSet presAssocID="{FE140991-FB95-478E-A42F-1EB734F07CA8}" presName="node" presStyleLbl="vennNode1" presStyleIdx="1" presStyleCnt="5">
        <dgm:presLayoutVars>
          <dgm:bulletEnabled val="1"/>
        </dgm:presLayoutVars>
      </dgm:prSet>
      <dgm:spPr/>
      <dgm:t>
        <a:bodyPr/>
        <a:lstStyle/>
        <a:p>
          <a:endParaRPr lang="fr-FR"/>
        </a:p>
      </dgm:t>
    </dgm:pt>
    <dgm:pt modelId="{803AD5F9-4EEF-4B86-9B1A-F535EBDA86CC}" type="pres">
      <dgm:prSet presAssocID="{9623DE89-67C8-4882-AF75-978BC7D4BD37}" presName="node" presStyleLbl="vennNode1" presStyleIdx="2" presStyleCnt="5">
        <dgm:presLayoutVars>
          <dgm:bulletEnabled val="1"/>
        </dgm:presLayoutVars>
      </dgm:prSet>
      <dgm:spPr/>
      <dgm:t>
        <a:bodyPr/>
        <a:lstStyle/>
        <a:p>
          <a:endParaRPr lang="fr-FR"/>
        </a:p>
      </dgm:t>
    </dgm:pt>
    <dgm:pt modelId="{6B2C9D99-19CC-427B-8376-3B06A24C1C10}" type="pres">
      <dgm:prSet presAssocID="{E5DF8CE2-6F53-42C5-9FDF-EC61DE995108}" presName="node" presStyleLbl="vennNode1" presStyleIdx="3" presStyleCnt="5">
        <dgm:presLayoutVars>
          <dgm:bulletEnabled val="1"/>
        </dgm:presLayoutVars>
      </dgm:prSet>
      <dgm:spPr/>
      <dgm:t>
        <a:bodyPr/>
        <a:lstStyle/>
        <a:p>
          <a:endParaRPr lang="fr-FR"/>
        </a:p>
      </dgm:t>
    </dgm:pt>
    <dgm:pt modelId="{1F2569BA-97A7-4846-A694-2D1AB7DE0BE6}" type="pres">
      <dgm:prSet presAssocID="{CD4BB6F5-20BF-4124-AE5D-837DB5D2048F}" presName="node" presStyleLbl="vennNode1" presStyleIdx="4" presStyleCnt="5">
        <dgm:presLayoutVars>
          <dgm:bulletEnabled val="1"/>
        </dgm:presLayoutVars>
      </dgm:prSet>
      <dgm:spPr/>
      <dgm:t>
        <a:bodyPr/>
        <a:lstStyle/>
        <a:p>
          <a:endParaRPr lang="fr-FR"/>
        </a:p>
      </dgm:t>
    </dgm:pt>
  </dgm:ptLst>
  <dgm:cxnLst>
    <dgm:cxn modelId="{92620A4C-2D7A-4E6B-837D-69FD4D9656E3}" type="presOf" srcId="{9623DE89-67C8-4882-AF75-978BC7D4BD37}" destId="{803AD5F9-4EEF-4B86-9B1A-F535EBDA86CC}" srcOrd="0" destOrd="0" presId="urn:microsoft.com/office/officeart/2005/8/layout/radial3"/>
    <dgm:cxn modelId="{B7B11140-2D1E-4362-B69D-5F6B7B0304DD}" srcId="{782CC8F8-93A5-4304-BF3C-7CC888938C47}" destId="{6F7B756F-623C-405E-AD58-1E24AA388A2E}" srcOrd="0" destOrd="0" parTransId="{30F356D7-7D92-4983-8CC5-5E03C5F93082}" sibTransId="{E3884049-3917-409B-B29A-B7399B50F3C0}"/>
    <dgm:cxn modelId="{1928AAC4-A2CC-4FE7-8CDF-F68DC48C1283}" srcId="{6F7B756F-623C-405E-AD58-1E24AA388A2E}" destId="{FE140991-FB95-478E-A42F-1EB734F07CA8}" srcOrd="0" destOrd="0" parTransId="{3E62CAD5-29F2-4F11-B173-09C9C19479FE}" sibTransId="{5BC518BE-4CF5-4AA2-B81B-9693E0854AD7}"/>
    <dgm:cxn modelId="{D717DADF-B398-45F1-A3B2-7E684F6996AB}" srcId="{6F7B756F-623C-405E-AD58-1E24AA388A2E}" destId="{CD4BB6F5-20BF-4124-AE5D-837DB5D2048F}" srcOrd="3" destOrd="0" parTransId="{A8EC1F7F-4E84-410E-A572-E02EA7CE6C23}" sibTransId="{92B75A54-5872-4F63-9583-9A5F5CB072F0}"/>
    <dgm:cxn modelId="{7D1846D8-D5EF-41C1-8C68-97D8484D83CE}" srcId="{6F7B756F-623C-405E-AD58-1E24AA388A2E}" destId="{E5DF8CE2-6F53-42C5-9FDF-EC61DE995108}" srcOrd="2" destOrd="0" parTransId="{CD5716DA-FA97-47F2-BD91-E0CE74FBBED7}" sibTransId="{8F1EFBDC-815B-40C6-8FB1-5933B977FB5B}"/>
    <dgm:cxn modelId="{0C9A4335-122C-45A6-B9AA-8346AB3D15C0}" type="presOf" srcId="{FE140991-FB95-478E-A42F-1EB734F07CA8}" destId="{FBD3B9EB-722A-4E0D-BE80-8730F31E36F0}" srcOrd="0" destOrd="0" presId="urn:microsoft.com/office/officeart/2005/8/layout/radial3"/>
    <dgm:cxn modelId="{6F59BFCB-606E-4822-90C9-D0CA37B81F0D}" type="presOf" srcId="{782CC8F8-93A5-4304-BF3C-7CC888938C47}" destId="{302696C2-EDCE-4C1E-B8D7-C28F20BD2E57}" srcOrd="0" destOrd="0" presId="urn:microsoft.com/office/officeart/2005/8/layout/radial3"/>
    <dgm:cxn modelId="{166239A5-E092-46FE-A0F8-F67C78874888}" type="presOf" srcId="{CD4BB6F5-20BF-4124-AE5D-837DB5D2048F}" destId="{1F2569BA-97A7-4846-A694-2D1AB7DE0BE6}" srcOrd="0" destOrd="0" presId="urn:microsoft.com/office/officeart/2005/8/layout/radial3"/>
    <dgm:cxn modelId="{22026FA7-4BC4-4008-A875-1B37A2ADF15B}" type="presOf" srcId="{6F7B756F-623C-405E-AD58-1E24AA388A2E}" destId="{5FF5B260-9BC4-4F0F-9FB9-4E44F85CC378}" srcOrd="0" destOrd="0" presId="urn:microsoft.com/office/officeart/2005/8/layout/radial3"/>
    <dgm:cxn modelId="{F58FDB0B-159B-442A-9EBC-BC80DA7325DD}" srcId="{6F7B756F-623C-405E-AD58-1E24AA388A2E}" destId="{9623DE89-67C8-4882-AF75-978BC7D4BD37}" srcOrd="1" destOrd="0" parTransId="{A9DEE3D6-ED4A-437C-9A5C-504A18F4A14A}" sibTransId="{EE720CD5-48E3-431A-8B2E-FD0474A83997}"/>
    <dgm:cxn modelId="{CEEFA55E-4AAF-45F8-9E07-9D8DAF5B0CA0}" type="presOf" srcId="{E5DF8CE2-6F53-42C5-9FDF-EC61DE995108}" destId="{6B2C9D99-19CC-427B-8376-3B06A24C1C10}" srcOrd="0" destOrd="0" presId="urn:microsoft.com/office/officeart/2005/8/layout/radial3"/>
    <dgm:cxn modelId="{A9B6C133-7844-4BB8-8E88-4C8AF8C020ED}" type="presParOf" srcId="{302696C2-EDCE-4C1E-B8D7-C28F20BD2E57}" destId="{840F926A-5E05-4C51-A35F-C520DF2A7F34}" srcOrd="0" destOrd="0" presId="urn:microsoft.com/office/officeart/2005/8/layout/radial3"/>
    <dgm:cxn modelId="{B0A71270-EDCE-4D2D-AAA6-6E580ACA64A9}" type="presParOf" srcId="{840F926A-5E05-4C51-A35F-C520DF2A7F34}" destId="{5FF5B260-9BC4-4F0F-9FB9-4E44F85CC378}" srcOrd="0" destOrd="0" presId="urn:microsoft.com/office/officeart/2005/8/layout/radial3"/>
    <dgm:cxn modelId="{E49F1D33-0F47-48D7-B081-AD9EE801691A}" type="presParOf" srcId="{840F926A-5E05-4C51-A35F-C520DF2A7F34}" destId="{FBD3B9EB-722A-4E0D-BE80-8730F31E36F0}" srcOrd="1" destOrd="0" presId="urn:microsoft.com/office/officeart/2005/8/layout/radial3"/>
    <dgm:cxn modelId="{5E139911-DBB7-4BF3-BD82-D688F378E041}" type="presParOf" srcId="{840F926A-5E05-4C51-A35F-C520DF2A7F34}" destId="{803AD5F9-4EEF-4B86-9B1A-F535EBDA86CC}" srcOrd="2" destOrd="0" presId="urn:microsoft.com/office/officeart/2005/8/layout/radial3"/>
    <dgm:cxn modelId="{6B4506EF-B272-4F5C-88CE-A0DDA155640F}" type="presParOf" srcId="{840F926A-5E05-4C51-A35F-C520DF2A7F34}" destId="{6B2C9D99-19CC-427B-8376-3B06A24C1C10}" srcOrd="3" destOrd="0" presId="urn:microsoft.com/office/officeart/2005/8/layout/radial3"/>
    <dgm:cxn modelId="{018EFF73-C0D2-4247-93C3-CC6C5048C69A}" type="presParOf" srcId="{840F926A-5E05-4C51-A35F-C520DF2A7F34}" destId="{1F2569BA-97A7-4846-A694-2D1AB7DE0BE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36A04-2AF4-41A7-B069-E403365EA2F7}">
      <dsp:nvSpPr>
        <dsp:cNvPr id="0" name=""/>
        <dsp:cNvSpPr/>
      </dsp:nvSpPr>
      <dsp:spPr>
        <a:xfrm>
          <a:off x="1850060" y="202636"/>
          <a:ext cx="2812360" cy="2812360"/>
        </a:xfrm>
        <a:prstGeom prst="pie">
          <a:avLst>
            <a:gd name="adj1" fmla="val 16200000"/>
            <a:gd name="adj2" fmla="val 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a:t>Mise en situation</a:t>
          </a:r>
        </a:p>
      </dsp:txBody>
      <dsp:txXfrm>
        <a:off x="3342954" y="785531"/>
        <a:ext cx="1037894" cy="770051"/>
      </dsp:txXfrm>
    </dsp:sp>
    <dsp:sp modelId="{83AFB13E-0E54-4885-9053-A3392CCFA2F7}">
      <dsp:nvSpPr>
        <dsp:cNvPr id="0" name=""/>
        <dsp:cNvSpPr/>
      </dsp:nvSpPr>
      <dsp:spPr>
        <a:xfrm>
          <a:off x="1850060" y="297051"/>
          <a:ext cx="2812360" cy="2812360"/>
        </a:xfrm>
        <a:prstGeom prst="pie">
          <a:avLst>
            <a:gd name="adj1" fmla="val 0"/>
            <a:gd name="adj2" fmla="val 5400000"/>
          </a:avLst>
        </a:prstGeom>
        <a:solidFill>
          <a:srgbClr val="00A7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a:t>Phase réflexive</a:t>
          </a:r>
        </a:p>
      </dsp:txBody>
      <dsp:txXfrm>
        <a:off x="3342954" y="1756465"/>
        <a:ext cx="1037894" cy="770051"/>
      </dsp:txXfrm>
    </dsp:sp>
    <dsp:sp modelId="{6A33BE73-2878-4EAD-9FE0-9E5E76EC6139}">
      <dsp:nvSpPr>
        <dsp:cNvPr id="0" name=""/>
        <dsp:cNvSpPr/>
      </dsp:nvSpPr>
      <dsp:spPr>
        <a:xfrm>
          <a:off x="1755645" y="297051"/>
          <a:ext cx="2812360" cy="2812360"/>
        </a:xfrm>
        <a:prstGeom prst="pie">
          <a:avLst>
            <a:gd name="adj1" fmla="val 5400000"/>
            <a:gd name="adj2" fmla="val 10800000"/>
          </a:avLst>
        </a:prstGeom>
        <a:solidFill>
          <a:srgbClr val="00A7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a:t>Evaluation </a:t>
          </a:r>
        </a:p>
      </dsp:txBody>
      <dsp:txXfrm>
        <a:off x="2037216" y="1756465"/>
        <a:ext cx="1037894" cy="770051"/>
      </dsp:txXfrm>
    </dsp:sp>
    <dsp:sp modelId="{E0FD8CC6-3C5D-480A-88EF-840E4B809223}">
      <dsp:nvSpPr>
        <dsp:cNvPr id="0" name=""/>
        <dsp:cNvSpPr/>
      </dsp:nvSpPr>
      <dsp:spPr>
        <a:xfrm>
          <a:off x="1755645" y="202636"/>
          <a:ext cx="2812360" cy="2812360"/>
        </a:xfrm>
        <a:prstGeom prst="pie">
          <a:avLst>
            <a:gd name="adj1" fmla="val 10800000"/>
            <a:gd name="adj2" fmla="val 16200000"/>
          </a:avLst>
        </a:prstGeom>
        <a:solidFill>
          <a:srgbClr val="00A7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a:t>Temps de préparation</a:t>
          </a:r>
        </a:p>
      </dsp:txBody>
      <dsp:txXfrm>
        <a:off x="2037216" y="785531"/>
        <a:ext cx="1037894" cy="770051"/>
      </dsp:txXfrm>
    </dsp:sp>
    <dsp:sp modelId="{DBD69E1A-640D-4E65-8A24-CC0D6D2A142B}">
      <dsp:nvSpPr>
        <dsp:cNvPr id="0" name=""/>
        <dsp:cNvSpPr/>
      </dsp:nvSpPr>
      <dsp:spPr>
        <a:xfrm>
          <a:off x="1675961" y="28537"/>
          <a:ext cx="3160557" cy="3160557"/>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E88358-E946-40F0-B6E5-670A3E0734BA}">
      <dsp:nvSpPr>
        <dsp:cNvPr id="0" name=""/>
        <dsp:cNvSpPr/>
      </dsp:nvSpPr>
      <dsp:spPr>
        <a:xfrm>
          <a:off x="1675961" y="122952"/>
          <a:ext cx="3160557" cy="316055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D64A21-465E-42B3-91AA-9D6C085FC173}">
      <dsp:nvSpPr>
        <dsp:cNvPr id="0" name=""/>
        <dsp:cNvSpPr/>
      </dsp:nvSpPr>
      <dsp:spPr>
        <a:xfrm>
          <a:off x="1581546" y="122952"/>
          <a:ext cx="3160557" cy="316055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A0733-436B-49DE-86B4-E1498E174E4D}">
      <dsp:nvSpPr>
        <dsp:cNvPr id="0" name=""/>
        <dsp:cNvSpPr/>
      </dsp:nvSpPr>
      <dsp:spPr>
        <a:xfrm>
          <a:off x="1581546" y="28537"/>
          <a:ext cx="3160557" cy="316055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5B260-9BC4-4F0F-9FB9-4E44F85CC378}">
      <dsp:nvSpPr>
        <dsp:cNvPr id="0" name=""/>
        <dsp:cNvSpPr/>
      </dsp:nvSpPr>
      <dsp:spPr>
        <a:xfrm>
          <a:off x="1715910" y="825474"/>
          <a:ext cx="2056445" cy="2056445"/>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a:t>Parcours AFEST Intérimaires</a:t>
          </a:r>
        </a:p>
      </dsp:txBody>
      <dsp:txXfrm>
        <a:off x="2017069" y="1126633"/>
        <a:ext cx="1454127" cy="1454127"/>
      </dsp:txXfrm>
    </dsp:sp>
    <dsp:sp modelId="{FBD3B9EB-722A-4E0D-BE80-8730F31E36F0}">
      <dsp:nvSpPr>
        <dsp:cNvPr id="0" name=""/>
        <dsp:cNvSpPr/>
      </dsp:nvSpPr>
      <dsp:spPr>
        <a:xfrm>
          <a:off x="2191398" y="367"/>
          <a:ext cx="1028222" cy="1028222"/>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a:t>OF</a:t>
          </a:r>
        </a:p>
      </dsp:txBody>
      <dsp:txXfrm>
        <a:off x="2341978" y="150947"/>
        <a:ext cx="727062" cy="727062"/>
      </dsp:txXfrm>
    </dsp:sp>
    <dsp:sp modelId="{803AD5F9-4EEF-4B86-9B1A-F535EBDA86CC}">
      <dsp:nvSpPr>
        <dsp:cNvPr id="0" name=""/>
        <dsp:cNvSpPr/>
      </dsp:nvSpPr>
      <dsp:spPr>
        <a:xfrm>
          <a:off x="3530617" y="1339585"/>
          <a:ext cx="1028222" cy="1028222"/>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a:t>EU</a:t>
          </a:r>
        </a:p>
      </dsp:txBody>
      <dsp:txXfrm>
        <a:off x="3681197" y="1490165"/>
        <a:ext cx="727062" cy="727062"/>
      </dsp:txXfrm>
    </dsp:sp>
    <dsp:sp modelId="{6B2C9D99-19CC-427B-8376-3B06A24C1C10}">
      <dsp:nvSpPr>
        <dsp:cNvPr id="0" name=""/>
        <dsp:cNvSpPr/>
      </dsp:nvSpPr>
      <dsp:spPr>
        <a:xfrm>
          <a:off x="2191398" y="2678804"/>
          <a:ext cx="1028222" cy="1028222"/>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a:t>Salarié</a:t>
          </a:r>
          <a:r>
            <a:rPr lang="fr-FR" sz="1600" kern="1200" baseline="0"/>
            <a:t> intérimaire</a:t>
          </a:r>
          <a:endParaRPr lang="fr-FR" sz="1600" kern="1200"/>
        </a:p>
      </dsp:txBody>
      <dsp:txXfrm>
        <a:off x="2341978" y="2829384"/>
        <a:ext cx="727062" cy="727062"/>
      </dsp:txXfrm>
    </dsp:sp>
    <dsp:sp modelId="{1F2569BA-97A7-4846-A694-2D1AB7DE0BE6}">
      <dsp:nvSpPr>
        <dsp:cNvPr id="0" name=""/>
        <dsp:cNvSpPr/>
      </dsp:nvSpPr>
      <dsp:spPr>
        <a:xfrm>
          <a:off x="852180" y="1339585"/>
          <a:ext cx="1028222" cy="1028222"/>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a:t>ETT</a:t>
          </a:r>
        </a:p>
      </dsp:txBody>
      <dsp:txXfrm>
        <a:off x="1002760" y="1490165"/>
        <a:ext cx="727062" cy="72706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3E6EEAF-4924-44AF-B75C-90651939C6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EF6F18F-B3B4-442E-ADFF-B6113CBBB8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43216A-4578-41A4-875A-7C6250E1A92B}" type="datetimeFigureOut">
              <a:rPr lang="fr-FR" smtClean="0"/>
              <a:t>06/07/2023</a:t>
            </a:fld>
            <a:endParaRPr lang="fr-FR"/>
          </a:p>
        </p:txBody>
      </p:sp>
      <p:sp>
        <p:nvSpPr>
          <p:cNvPr id="4" name="Espace réservé du pied de page 3">
            <a:extLst>
              <a:ext uri="{FF2B5EF4-FFF2-40B4-BE49-F238E27FC236}">
                <a16:creationId xmlns:a16="http://schemas.microsoft.com/office/drawing/2014/main" id="{187474AC-E98A-4AD3-8319-E4E0CF12B3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C5BCDF8-2A21-4515-807A-5578BACC63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D2B05B-720B-4035-BBAC-BD7B0DDFCCA5}" type="slidenum">
              <a:rPr lang="fr-FR" smtClean="0"/>
              <a:t>‹N°›</a:t>
            </a:fld>
            <a:endParaRPr lang="fr-FR"/>
          </a:p>
        </p:txBody>
      </p:sp>
    </p:spTree>
    <p:extLst>
      <p:ext uri="{BB962C8B-B14F-4D97-AF65-F5344CB8AC3E}">
        <p14:creationId xmlns:p14="http://schemas.microsoft.com/office/powerpoint/2010/main" val="1867124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otham" pitchFamily="2"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otham" pitchFamily="2" charset="0"/>
              </a:defRPr>
            </a:lvl1pPr>
          </a:lstStyle>
          <a:p>
            <a:fld id="{9E10C583-19DF-43E6-AF16-A7C373151BC4}" type="datetimeFigureOut">
              <a:rPr lang="fr-FR" smtClean="0"/>
              <a:pPr/>
              <a:t>06/07/2023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otham" pitchFamily="2"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otham" pitchFamily="2" charset="0"/>
              </a:defRPr>
            </a:lvl1pPr>
          </a:lstStyle>
          <a:p>
            <a:fld id="{632AE093-07E4-4A08-9DFF-4A996E98E45F}" type="slidenum">
              <a:rPr lang="fr-FR" smtClean="0"/>
              <a:pPr/>
              <a:t>‹N°›</a:t>
            </a:fld>
            <a:endParaRPr lang="fr-FR"/>
          </a:p>
        </p:txBody>
      </p:sp>
    </p:spTree>
    <p:extLst>
      <p:ext uri="{BB962C8B-B14F-4D97-AF65-F5344CB8AC3E}">
        <p14:creationId xmlns:p14="http://schemas.microsoft.com/office/powerpoint/2010/main" val="356249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otham" pitchFamily="2" charset="0"/>
        <a:ea typeface="+mn-ea"/>
        <a:cs typeface="+mn-cs"/>
      </a:defRPr>
    </a:lvl1pPr>
    <a:lvl2pPr marL="457200" algn="l" defTabSz="914400" rtl="0" eaLnBrk="1" latinLnBrk="0" hangingPunct="1">
      <a:defRPr sz="1200" kern="1200">
        <a:solidFill>
          <a:schemeClr val="tx1"/>
        </a:solidFill>
        <a:latin typeface="Gotham" pitchFamily="2" charset="0"/>
        <a:ea typeface="+mn-ea"/>
        <a:cs typeface="+mn-cs"/>
      </a:defRPr>
    </a:lvl2pPr>
    <a:lvl3pPr marL="914400" algn="l" defTabSz="914400" rtl="0" eaLnBrk="1" latinLnBrk="0" hangingPunct="1">
      <a:defRPr sz="1200" kern="1200">
        <a:solidFill>
          <a:schemeClr val="tx1"/>
        </a:solidFill>
        <a:latin typeface="Gotham" pitchFamily="2" charset="0"/>
        <a:ea typeface="+mn-ea"/>
        <a:cs typeface="+mn-cs"/>
      </a:defRPr>
    </a:lvl3pPr>
    <a:lvl4pPr marL="1371600" algn="l" defTabSz="914400" rtl="0" eaLnBrk="1" latinLnBrk="0" hangingPunct="1">
      <a:defRPr sz="1200" kern="1200">
        <a:solidFill>
          <a:schemeClr val="tx1"/>
        </a:solidFill>
        <a:latin typeface="Gotham" pitchFamily="2" charset="0"/>
        <a:ea typeface="+mn-ea"/>
        <a:cs typeface="+mn-cs"/>
      </a:defRPr>
    </a:lvl4pPr>
    <a:lvl5pPr marL="1828800" algn="l" defTabSz="914400" rtl="0" eaLnBrk="1" latinLnBrk="0" hangingPunct="1">
      <a:defRPr sz="1200" kern="1200">
        <a:solidFill>
          <a:schemeClr val="tx1"/>
        </a:solidFill>
        <a:latin typeface="Gotham"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L’AFEST comme alternative ou complément aux autres modalités</a:t>
            </a:r>
          </a:p>
        </p:txBody>
      </p:sp>
      <p:sp>
        <p:nvSpPr>
          <p:cNvPr id="4" name="Espace réservé du numéro de diapositive 3"/>
          <p:cNvSpPr>
            <a:spLocks noGrp="1"/>
          </p:cNvSpPr>
          <p:nvPr>
            <p:ph type="sldNum" sz="quarter" idx="5"/>
          </p:nvPr>
        </p:nvSpPr>
        <p:spPr/>
        <p:txBody>
          <a:bodyPr/>
          <a:lstStyle/>
          <a:p>
            <a:fld id="{C34E91D6-D05C-45D2-BBA0-9BDEFBEF3820}" type="slidenum">
              <a:rPr lang="fr-FR" smtClean="0"/>
              <a:t>3</a:t>
            </a:fld>
            <a:endParaRPr lang="fr-FR"/>
          </a:p>
        </p:txBody>
      </p:sp>
    </p:spTree>
    <p:extLst>
      <p:ext uri="{BB962C8B-B14F-4D97-AF65-F5344CB8AC3E}">
        <p14:creationId xmlns:p14="http://schemas.microsoft.com/office/powerpoint/2010/main" val="200824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1233488"/>
            <a:ext cx="5921375" cy="3332162"/>
          </a:xfrm>
          <a:prstGeom prst="rect">
            <a:avLst/>
          </a:prstGeom>
        </p:spPr>
      </p:sp>
      <p:sp>
        <p:nvSpPr>
          <p:cNvPr id="3" name="Espace réservé des notes 2"/>
          <p:cNvSpPr>
            <a:spLocks noGrp="1"/>
          </p:cNvSpPr>
          <p:nvPr>
            <p:ph type="body" idx="1"/>
          </p:nvPr>
        </p:nvSpPr>
        <p:spPr/>
        <p:txBody>
          <a:bodyPr/>
          <a:lstStyle/>
          <a:p>
            <a:r>
              <a:rPr lang="fr-FR"/>
              <a:t>L’AFEST = une ingénierie pédagogique prévue par la loi « sur la liberté de choisir son avenir professionnel » du 05 09 2018</a:t>
            </a:r>
          </a:p>
          <a:p>
            <a:r>
              <a:rPr lang="fr-FR"/>
              <a:t>Alternative aux modalité présentielle et à distance.</a:t>
            </a:r>
          </a:p>
        </p:txBody>
      </p:sp>
      <p:sp>
        <p:nvSpPr>
          <p:cNvPr id="4" name="Espace réservé du numéro de diapositive 3"/>
          <p:cNvSpPr>
            <a:spLocks noGrp="1"/>
          </p:cNvSpPr>
          <p:nvPr>
            <p:ph type="sldNum" sz="quarter" idx="5"/>
          </p:nvPr>
        </p:nvSpPr>
        <p:spPr/>
        <p:txBody>
          <a:bodyPr/>
          <a:lstStyle/>
          <a:p>
            <a:fld id="{C34E91D6-D05C-45D2-BBA0-9BDEFBEF3820}" type="slidenum">
              <a:rPr lang="fr-FR" smtClean="0"/>
              <a:t>4</a:t>
            </a:fld>
            <a:endParaRPr lang="fr-FR"/>
          </a:p>
        </p:txBody>
      </p:sp>
    </p:spTree>
    <p:extLst>
      <p:ext uri="{BB962C8B-B14F-4D97-AF65-F5344CB8AC3E}">
        <p14:creationId xmlns:p14="http://schemas.microsoft.com/office/powerpoint/2010/main" val="37812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1233488"/>
            <a:ext cx="5921375" cy="3332162"/>
          </a:xfrm>
          <a:prstGeom prst="rect">
            <a:avLst/>
          </a:prstGeo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34E91D6-D05C-45D2-BBA0-9BDEFBEF3820}" type="slidenum">
              <a:rPr lang="fr-FR" smtClean="0"/>
              <a:t>5</a:t>
            </a:fld>
            <a:endParaRPr lang="fr-FR"/>
          </a:p>
        </p:txBody>
      </p:sp>
    </p:spTree>
    <p:extLst>
      <p:ext uri="{BB962C8B-B14F-4D97-AF65-F5344CB8AC3E}">
        <p14:creationId xmlns:p14="http://schemas.microsoft.com/office/powerpoint/2010/main" val="367959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1233488"/>
            <a:ext cx="5921375" cy="3332162"/>
          </a:xfrm>
          <a:prstGeom prst="rect">
            <a:avLst/>
          </a:prstGeo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34E91D6-D05C-45D2-BBA0-9BDEFBEF3820}" type="slidenum">
              <a:rPr lang="fr-FR" smtClean="0"/>
              <a:t>6</a:t>
            </a:fld>
            <a:endParaRPr lang="fr-FR"/>
          </a:p>
        </p:txBody>
      </p:sp>
    </p:spTree>
    <p:extLst>
      <p:ext uri="{BB962C8B-B14F-4D97-AF65-F5344CB8AC3E}">
        <p14:creationId xmlns:p14="http://schemas.microsoft.com/office/powerpoint/2010/main" val="3197072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hyperlink" Target="https://www.linkedin.com/company/akto-opco/" TargetMode="External"/><Relationship Id="rId3" Type="http://schemas.openxmlformats.org/officeDocument/2006/relationships/hyperlink" Target="https://www.akto.fr/" TargetMode="External"/><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hyperlink" Target="https://www.facebook.com/akto.opco" TargetMode="External"/><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hyperlink" Target="https://twitter.com/akto_opco" TargetMode="External"/><Relationship Id="rId4" Type="http://schemas.openxmlformats.org/officeDocument/2006/relationships/hyperlink" Target="https://www.youtube.com/channel/UCJhMbAAEvjNXygeoqnocK-Q/videos" TargetMode="External"/><Relationship Id="rId9"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mière page">
    <p:bg>
      <p:bgPr>
        <a:solidFill>
          <a:srgbClr val="00A79B"/>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8548CFA-4C96-8DFE-6916-55B8C864B308}"/>
              </a:ext>
            </a:extLst>
          </p:cNvPr>
          <p:cNvPicPr>
            <a:picLocks noChangeAspect="1"/>
          </p:cNvPicPr>
          <p:nvPr userDrawn="1"/>
        </p:nvPicPr>
        <p:blipFill>
          <a:blip r:embed="rId2"/>
          <a:stretch>
            <a:fillRect/>
          </a:stretch>
        </p:blipFill>
        <p:spPr>
          <a:xfrm>
            <a:off x="0" y="-1"/>
            <a:ext cx="12214850" cy="6858001"/>
          </a:xfrm>
          <a:prstGeom prst="rect">
            <a:avLst/>
          </a:prstGeom>
        </p:spPr>
      </p:pic>
      <p:grpSp>
        <p:nvGrpSpPr>
          <p:cNvPr id="16" name="Graphique 6">
            <a:extLst>
              <a:ext uri="{FF2B5EF4-FFF2-40B4-BE49-F238E27FC236}">
                <a16:creationId xmlns:a16="http://schemas.microsoft.com/office/drawing/2014/main" id="{8C5CF489-FCB4-A1AC-1DE0-D6B747B9D5F3}"/>
              </a:ext>
            </a:extLst>
          </p:cNvPr>
          <p:cNvGrpSpPr/>
          <p:nvPr userDrawn="1"/>
        </p:nvGrpSpPr>
        <p:grpSpPr>
          <a:xfrm>
            <a:off x="9976567" y="2739120"/>
            <a:ext cx="1799175" cy="444500"/>
            <a:chOff x="5243512" y="3219244"/>
            <a:chExt cx="1700212" cy="420052"/>
          </a:xfrm>
        </p:grpSpPr>
        <p:sp>
          <p:nvSpPr>
            <p:cNvPr id="17" name="Forme libre : forme 16">
              <a:extLst>
                <a:ext uri="{FF2B5EF4-FFF2-40B4-BE49-F238E27FC236}">
                  <a16:creationId xmlns:a16="http://schemas.microsoft.com/office/drawing/2014/main" id="{3BE6C518-85F6-CBE6-306C-BB2291D40C7E}"/>
                </a:ext>
              </a:extLst>
            </p:cNvPr>
            <p:cNvSpPr/>
            <p:nvPr/>
          </p:nvSpPr>
          <p:spPr>
            <a:xfrm>
              <a:off x="5243512" y="3219244"/>
              <a:ext cx="1700212" cy="420052"/>
            </a:xfrm>
            <a:custGeom>
              <a:avLst/>
              <a:gdLst>
                <a:gd name="connsiteX0" fmla="*/ 625859 w 1700212"/>
                <a:gd name="connsiteY0" fmla="*/ 270523 h 420052"/>
                <a:gd name="connsiteX1" fmla="*/ 733133 w 1700212"/>
                <a:gd name="connsiteY1" fmla="*/ 419877 h 420052"/>
                <a:gd name="connsiteX2" fmla="*/ 874889 w 1700212"/>
                <a:gd name="connsiteY2" fmla="*/ 419877 h 420052"/>
                <a:gd name="connsiteX3" fmla="*/ 705171 w 1700212"/>
                <a:gd name="connsiteY3" fmla="*/ 177454 h 420052"/>
                <a:gd name="connsiteX4" fmla="*/ 625859 w 1700212"/>
                <a:gd name="connsiteY4" fmla="*/ 270523 h 420052"/>
                <a:gd name="connsiteX5" fmla="*/ 923773 w 1700212"/>
                <a:gd name="connsiteY5" fmla="*/ 102001 h 420052"/>
                <a:gd name="connsiteX6" fmla="*/ 1037165 w 1700212"/>
                <a:gd name="connsiteY6" fmla="*/ 102001 h 420052"/>
                <a:gd name="connsiteX7" fmla="*/ 1037165 w 1700212"/>
                <a:gd name="connsiteY7" fmla="*/ 419685 h 420052"/>
                <a:gd name="connsiteX8" fmla="*/ 1141921 w 1700212"/>
                <a:gd name="connsiteY8" fmla="*/ 419685 h 420052"/>
                <a:gd name="connsiteX9" fmla="*/ 1141921 w 1700212"/>
                <a:gd name="connsiteY9" fmla="*/ 102001 h 420052"/>
                <a:gd name="connsiteX10" fmla="*/ 1255313 w 1700212"/>
                <a:gd name="connsiteY10" fmla="*/ 102001 h 420052"/>
                <a:gd name="connsiteX11" fmla="*/ 1255313 w 1700212"/>
                <a:gd name="connsiteY11" fmla="*/ 99 h 420052"/>
                <a:gd name="connsiteX12" fmla="*/ 923773 w 1700212"/>
                <a:gd name="connsiteY12" fmla="*/ 99 h 420052"/>
                <a:gd name="connsiteX13" fmla="*/ 923773 w 1700212"/>
                <a:gd name="connsiteY13" fmla="*/ 102001 h 420052"/>
                <a:gd name="connsiteX14" fmla="*/ 1594674 w 1700212"/>
                <a:gd name="connsiteY14" fmla="*/ 210909 h 420052"/>
                <a:gd name="connsiteX15" fmla="*/ 1587722 w 1700212"/>
                <a:gd name="connsiteY15" fmla="*/ 252328 h 420052"/>
                <a:gd name="connsiteX16" fmla="*/ 1568478 w 1700212"/>
                <a:gd name="connsiteY16" fmla="*/ 286566 h 420052"/>
                <a:gd name="connsiteX17" fmla="*/ 1538547 w 1700212"/>
                <a:gd name="connsiteY17" fmla="*/ 309864 h 420052"/>
                <a:gd name="connsiteX18" fmla="*/ 1499529 w 1700212"/>
                <a:gd name="connsiteY18" fmla="*/ 318500 h 420052"/>
                <a:gd name="connsiteX19" fmla="*/ 1460508 w 1700212"/>
                <a:gd name="connsiteY19" fmla="*/ 309585 h 420052"/>
                <a:gd name="connsiteX20" fmla="*/ 1430310 w 1700212"/>
                <a:gd name="connsiteY20" fmla="*/ 285703 h 420052"/>
                <a:gd name="connsiteX21" fmla="*/ 1410794 w 1700212"/>
                <a:gd name="connsiteY21" fmla="*/ 251186 h 420052"/>
                <a:gd name="connsiteX22" fmla="*/ 1403851 w 1700212"/>
                <a:gd name="connsiteY22" fmla="*/ 209756 h 420052"/>
                <a:gd name="connsiteX23" fmla="*/ 1403851 w 1700212"/>
                <a:gd name="connsiteY23" fmla="*/ 208605 h 420052"/>
                <a:gd name="connsiteX24" fmla="*/ 1410531 w 1700212"/>
                <a:gd name="connsiteY24" fmla="*/ 167186 h 420052"/>
                <a:gd name="connsiteX25" fmla="*/ 1429768 w 1700212"/>
                <a:gd name="connsiteY25" fmla="*/ 132948 h 420052"/>
                <a:gd name="connsiteX26" fmla="*/ 1459708 w 1700212"/>
                <a:gd name="connsiteY26" fmla="*/ 109650 h 420052"/>
                <a:gd name="connsiteX27" fmla="*/ 1498461 w 1700212"/>
                <a:gd name="connsiteY27" fmla="*/ 101014 h 420052"/>
                <a:gd name="connsiteX28" fmla="*/ 1537479 w 1700212"/>
                <a:gd name="connsiteY28" fmla="*/ 109929 h 420052"/>
                <a:gd name="connsiteX29" fmla="*/ 1567945 w 1700212"/>
                <a:gd name="connsiteY29" fmla="*/ 133808 h 420052"/>
                <a:gd name="connsiteX30" fmla="*/ 1587722 w 1700212"/>
                <a:gd name="connsiteY30" fmla="*/ 168328 h 420052"/>
                <a:gd name="connsiteX31" fmla="*/ 1594674 w 1700212"/>
                <a:gd name="connsiteY31" fmla="*/ 209756 h 420052"/>
                <a:gd name="connsiteX32" fmla="*/ 1594674 w 1700212"/>
                <a:gd name="connsiteY32" fmla="*/ 210909 h 420052"/>
                <a:gd name="connsiteX33" fmla="*/ 1685021 w 1700212"/>
                <a:gd name="connsiteY33" fmla="*/ 127480 h 420052"/>
                <a:gd name="connsiteX34" fmla="*/ 1643178 w 1700212"/>
                <a:gd name="connsiteY34" fmla="*/ 61308 h 420052"/>
                <a:gd name="connsiteX35" fmla="*/ 1579748 w 1700212"/>
                <a:gd name="connsiteY35" fmla="*/ 16724 h 420052"/>
                <a:gd name="connsiteX36" fmla="*/ 1499794 w 1700212"/>
                <a:gd name="connsiteY36" fmla="*/ 324 h 420052"/>
                <a:gd name="connsiteX37" fmla="*/ 1419839 w 1700212"/>
                <a:gd name="connsiteY37" fmla="*/ 16724 h 420052"/>
                <a:gd name="connsiteX38" fmla="*/ 1355875 w 1700212"/>
                <a:gd name="connsiteY38" fmla="*/ 61598 h 420052"/>
                <a:gd name="connsiteX39" fmla="*/ 1313504 w 1700212"/>
                <a:gd name="connsiteY39" fmla="*/ 128340 h 420052"/>
                <a:gd name="connsiteX40" fmla="*/ 1298310 w 1700212"/>
                <a:gd name="connsiteY40" fmla="*/ 209756 h 420052"/>
                <a:gd name="connsiteX41" fmla="*/ 1298310 w 1700212"/>
                <a:gd name="connsiteY41" fmla="*/ 210909 h 420052"/>
                <a:gd name="connsiteX42" fmla="*/ 1313504 w 1700212"/>
                <a:gd name="connsiteY42" fmla="*/ 292034 h 420052"/>
                <a:gd name="connsiteX43" fmla="*/ 1355345 w 1700212"/>
                <a:gd name="connsiteY43" fmla="*/ 358206 h 420052"/>
                <a:gd name="connsiteX44" fmla="*/ 1418773 w 1700212"/>
                <a:gd name="connsiteY44" fmla="*/ 402790 h 420052"/>
                <a:gd name="connsiteX45" fmla="*/ 1498726 w 1700212"/>
                <a:gd name="connsiteY45" fmla="*/ 419187 h 420052"/>
                <a:gd name="connsiteX46" fmla="*/ 1578680 w 1700212"/>
                <a:gd name="connsiteY46" fmla="*/ 402790 h 420052"/>
                <a:gd name="connsiteX47" fmla="*/ 1642641 w 1700212"/>
                <a:gd name="connsiteY47" fmla="*/ 357916 h 420052"/>
                <a:gd name="connsiteX48" fmla="*/ 1685021 w 1700212"/>
                <a:gd name="connsiteY48" fmla="*/ 291174 h 420052"/>
                <a:gd name="connsiteX49" fmla="*/ 1700213 w 1700212"/>
                <a:gd name="connsiteY49" fmla="*/ 209756 h 420052"/>
                <a:gd name="connsiteX50" fmla="*/ 1700213 w 1700212"/>
                <a:gd name="connsiteY50" fmla="*/ 208605 h 420052"/>
                <a:gd name="connsiteX51" fmla="*/ 1685021 w 1700212"/>
                <a:gd name="connsiteY51" fmla="*/ 127480 h 420052"/>
                <a:gd name="connsiteX52" fmla="*/ 1685021 w 1700212"/>
                <a:gd name="connsiteY52" fmla="*/ 127480 h 420052"/>
                <a:gd name="connsiteX53" fmla="*/ 582857 w 1700212"/>
                <a:gd name="connsiteY53" fmla="*/ 166334 h 420052"/>
                <a:gd name="connsiteX54" fmla="*/ 583115 w 1700212"/>
                <a:gd name="connsiteY54" fmla="*/ 166334 h 420052"/>
                <a:gd name="connsiteX55" fmla="*/ 582857 w 1700212"/>
                <a:gd name="connsiteY55" fmla="*/ 166003 h 420052"/>
                <a:gd name="connsiteX56" fmla="*/ 582857 w 1700212"/>
                <a:gd name="connsiteY56" fmla="*/ 166334 h 420052"/>
                <a:gd name="connsiteX57" fmla="*/ 155829 w 1700212"/>
                <a:gd name="connsiteY57" fmla="*/ 0 h 420052"/>
                <a:gd name="connsiteX58" fmla="*/ 0 w 1700212"/>
                <a:gd name="connsiteY58" fmla="*/ 420052 h 420052"/>
                <a:gd name="connsiteX59" fmla="*/ 107290 w 1700212"/>
                <a:gd name="connsiteY59" fmla="*/ 420052 h 420052"/>
                <a:gd name="connsiteX60" fmla="*/ 134111 w 1700212"/>
                <a:gd name="connsiteY60" fmla="*/ 342417 h 420052"/>
                <a:gd name="connsiteX61" fmla="*/ 224387 w 1700212"/>
                <a:gd name="connsiteY61" fmla="*/ 342417 h 420052"/>
                <a:gd name="connsiteX62" fmla="*/ 201541 w 1700212"/>
                <a:gd name="connsiteY62" fmla="*/ 271521 h 420052"/>
                <a:gd name="connsiteX63" fmla="*/ 158603 w 1700212"/>
                <a:gd name="connsiteY63" fmla="*/ 271521 h 420052"/>
                <a:gd name="connsiteX64" fmla="*/ 204365 w 1700212"/>
                <a:gd name="connsiteY64" fmla="*/ 139053 h 420052"/>
                <a:gd name="connsiteX65" fmla="*/ 301438 w 1700212"/>
                <a:gd name="connsiteY65" fmla="*/ 420052 h 420052"/>
                <a:gd name="connsiteX66" fmla="*/ 408731 w 1700212"/>
                <a:gd name="connsiteY66" fmla="*/ 420052 h 420052"/>
                <a:gd name="connsiteX67" fmla="*/ 252902 w 1700212"/>
                <a:gd name="connsiteY67" fmla="*/ 0 h 420052"/>
                <a:gd name="connsiteX68" fmla="*/ 155829 w 1700212"/>
                <a:gd name="connsiteY68" fmla="*/ 0 h 420052"/>
                <a:gd name="connsiteX69" fmla="*/ 464832 w 1700212"/>
                <a:gd name="connsiteY69" fmla="*/ 419877 h 420052"/>
                <a:gd name="connsiteX70" fmla="*/ 582944 w 1700212"/>
                <a:gd name="connsiteY70" fmla="*/ 419877 h 420052"/>
                <a:gd name="connsiteX71" fmla="*/ 582944 w 1700212"/>
                <a:gd name="connsiteY71" fmla="*/ 0 h 420052"/>
                <a:gd name="connsiteX72" fmla="*/ 464848 w 1700212"/>
                <a:gd name="connsiteY72" fmla="*/ 0 h 420052"/>
                <a:gd name="connsiteX73" fmla="*/ 464832 w 1700212"/>
                <a:gd name="connsiteY73" fmla="*/ 419877 h 4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00212" h="420052">
                  <a:moveTo>
                    <a:pt x="625859" y="270523"/>
                  </a:moveTo>
                  <a:lnTo>
                    <a:pt x="733133" y="419877"/>
                  </a:lnTo>
                  <a:lnTo>
                    <a:pt x="874889" y="419877"/>
                  </a:lnTo>
                  <a:lnTo>
                    <a:pt x="705171" y="177454"/>
                  </a:lnTo>
                  <a:lnTo>
                    <a:pt x="625859" y="270523"/>
                  </a:lnTo>
                  <a:close/>
                  <a:moveTo>
                    <a:pt x="923773" y="102001"/>
                  </a:moveTo>
                  <a:lnTo>
                    <a:pt x="1037165" y="102001"/>
                  </a:lnTo>
                  <a:lnTo>
                    <a:pt x="1037165" y="419685"/>
                  </a:lnTo>
                  <a:lnTo>
                    <a:pt x="1141921" y="419685"/>
                  </a:lnTo>
                  <a:lnTo>
                    <a:pt x="1141921" y="102001"/>
                  </a:lnTo>
                  <a:lnTo>
                    <a:pt x="1255313" y="102001"/>
                  </a:lnTo>
                  <a:lnTo>
                    <a:pt x="1255313" y="99"/>
                  </a:lnTo>
                  <a:lnTo>
                    <a:pt x="923773" y="99"/>
                  </a:lnTo>
                  <a:lnTo>
                    <a:pt x="923773" y="102001"/>
                  </a:lnTo>
                  <a:close/>
                  <a:moveTo>
                    <a:pt x="1594674" y="210909"/>
                  </a:moveTo>
                  <a:cubicBezTo>
                    <a:pt x="1594674" y="225491"/>
                    <a:pt x="1592348" y="239292"/>
                    <a:pt x="1587722" y="252328"/>
                  </a:cubicBezTo>
                  <a:cubicBezTo>
                    <a:pt x="1583086" y="265384"/>
                    <a:pt x="1576676" y="276788"/>
                    <a:pt x="1568478" y="286566"/>
                  </a:cubicBezTo>
                  <a:cubicBezTo>
                    <a:pt x="1560284" y="296342"/>
                    <a:pt x="1550307" y="304115"/>
                    <a:pt x="1538547" y="309864"/>
                  </a:cubicBezTo>
                  <a:cubicBezTo>
                    <a:pt x="1526788" y="315625"/>
                    <a:pt x="1513781" y="318500"/>
                    <a:pt x="1499529" y="318500"/>
                  </a:cubicBezTo>
                  <a:cubicBezTo>
                    <a:pt x="1485270" y="318500"/>
                    <a:pt x="1472265" y="315540"/>
                    <a:pt x="1460508" y="309585"/>
                  </a:cubicBezTo>
                  <a:cubicBezTo>
                    <a:pt x="1448747" y="303646"/>
                    <a:pt x="1438680" y="295686"/>
                    <a:pt x="1430310" y="285703"/>
                  </a:cubicBezTo>
                  <a:cubicBezTo>
                    <a:pt x="1421929" y="275739"/>
                    <a:pt x="1415425" y="264221"/>
                    <a:pt x="1410794" y="251186"/>
                  </a:cubicBezTo>
                  <a:cubicBezTo>
                    <a:pt x="1406163" y="238150"/>
                    <a:pt x="1403851" y="224337"/>
                    <a:pt x="1403851" y="209756"/>
                  </a:cubicBezTo>
                  <a:lnTo>
                    <a:pt x="1403851" y="208605"/>
                  </a:lnTo>
                  <a:cubicBezTo>
                    <a:pt x="1403851" y="194035"/>
                    <a:pt x="1406072" y="180222"/>
                    <a:pt x="1410531" y="167186"/>
                  </a:cubicBezTo>
                  <a:cubicBezTo>
                    <a:pt x="1414977" y="154150"/>
                    <a:pt x="1421389" y="142723"/>
                    <a:pt x="1429768" y="132948"/>
                  </a:cubicBezTo>
                  <a:cubicBezTo>
                    <a:pt x="1438145" y="123172"/>
                    <a:pt x="1448123" y="115397"/>
                    <a:pt x="1459708" y="109650"/>
                  </a:cubicBezTo>
                  <a:cubicBezTo>
                    <a:pt x="1471284" y="103889"/>
                    <a:pt x="1484205" y="101014"/>
                    <a:pt x="1498461" y="101014"/>
                  </a:cubicBezTo>
                  <a:cubicBezTo>
                    <a:pt x="1512713" y="101014"/>
                    <a:pt x="1525720" y="103993"/>
                    <a:pt x="1537479" y="109929"/>
                  </a:cubicBezTo>
                  <a:cubicBezTo>
                    <a:pt x="1549239" y="115884"/>
                    <a:pt x="1559395" y="123846"/>
                    <a:pt x="1567945" y="133808"/>
                  </a:cubicBezTo>
                  <a:cubicBezTo>
                    <a:pt x="1576489" y="143791"/>
                    <a:pt x="1583086" y="155293"/>
                    <a:pt x="1587722" y="168328"/>
                  </a:cubicBezTo>
                  <a:cubicBezTo>
                    <a:pt x="1592348" y="181382"/>
                    <a:pt x="1594674" y="195186"/>
                    <a:pt x="1594674" y="209756"/>
                  </a:cubicBezTo>
                  <a:lnTo>
                    <a:pt x="1594674" y="210909"/>
                  </a:lnTo>
                  <a:close/>
                  <a:moveTo>
                    <a:pt x="1685021" y="127480"/>
                  </a:moveTo>
                  <a:cubicBezTo>
                    <a:pt x="1674897" y="102156"/>
                    <a:pt x="1660947" y="80111"/>
                    <a:pt x="1643178" y="61308"/>
                  </a:cubicBezTo>
                  <a:cubicBezTo>
                    <a:pt x="1625412" y="42523"/>
                    <a:pt x="1604270" y="27651"/>
                    <a:pt x="1579748" y="16724"/>
                  </a:cubicBezTo>
                  <a:cubicBezTo>
                    <a:pt x="1555230" y="5795"/>
                    <a:pt x="1528579" y="324"/>
                    <a:pt x="1499794" y="324"/>
                  </a:cubicBezTo>
                  <a:cubicBezTo>
                    <a:pt x="1471012" y="324"/>
                    <a:pt x="1444361" y="5795"/>
                    <a:pt x="1419839" y="16724"/>
                  </a:cubicBezTo>
                  <a:cubicBezTo>
                    <a:pt x="1395324" y="27651"/>
                    <a:pt x="1373999" y="42615"/>
                    <a:pt x="1355875" y="61598"/>
                  </a:cubicBezTo>
                  <a:cubicBezTo>
                    <a:pt x="1337756" y="80580"/>
                    <a:pt x="1323628" y="102830"/>
                    <a:pt x="1313504" y="128340"/>
                  </a:cubicBezTo>
                  <a:cubicBezTo>
                    <a:pt x="1303376" y="153851"/>
                    <a:pt x="1298310" y="180988"/>
                    <a:pt x="1298310" y="209756"/>
                  </a:cubicBezTo>
                  <a:lnTo>
                    <a:pt x="1298310" y="210909"/>
                  </a:lnTo>
                  <a:cubicBezTo>
                    <a:pt x="1298310" y="239678"/>
                    <a:pt x="1303376" y="266713"/>
                    <a:pt x="1313504" y="292034"/>
                  </a:cubicBezTo>
                  <a:cubicBezTo>
                    <a:pt x="1323628" y="317358"/>
                    <a:pt x="1337571" y="339410"/>
                    <a:pt x="1355345" y="358206"/>
                  </a:cubicBezTo>
                  <a:cubicBezTo>
                    <a:pt x="1373109" y="377001"/>
                    <a:pt x="1394256" y="391861"/>
                    <a:pt x="1418773" y="402790"/>
                  </a:cubicBezTo>
                  <a:cubicBezTo>
                    <a:pt x="1443293" y="413719"/>
                    <a:pt x="1469946" y="419187"/>
                    <a:pt x="1498726" y="419187"/>
                  </a:cubicBezTo>
                  <a:cubicBezTo>
                    <a:pt x="1527511" y="419187"/>
                    <a:pt x="1554165" y="413719"/>
                    <a:pt x="1578680" y="402790"/>
                  </a:cubicBezTo>
                  <a:cubicBezTo>
                    <a:pt x="1603202" y="391861"/>
                    <a:pt x="1624527" y="376897"/>
                    <a:pt x="1642641" y="357916"/>
                  </a:cubicBezTo>
                  <a:cubicBezTo>
                    <a:pt x="1660773" y="338932"/>
                    <a:pt x="1674897" y="316682"/>
                    <a:pt x="1685021" y="291174"/>
                  </a:cubicBezTo>
                  <a:cubicBezTo>
                    <a:pt x="1695145" y="265663"/>
                    <a:pt x="1700213" y="238526"/>
                    <a:pt x="1700213" y="209756"/>
                  </a:cubicBezTo>
                  <a:lnTo>
                    <a:pt x="1700213" y="208605"/>
                  </a:lnTo>
                  <a:cubicBezTo>
                    <a:pt x="1700213" y="179836"/>
                    <a:pt x="1695145" y="152801"/>
                    <a:pt x="1685021" y="127480"/>
                  </a:cubicBezTo>
                  <a:lnTo>
                    <a:pt x="1685021" y="127480"/>
                  </a:lnTo>
                  <a:close/>
                  <a:moveTo>
                    <a:pt x="582857" y="166334"/>
                  </a:moveTo>
                  <a:lnTo>
                    <a:pt x="583115" y="166334"/>
                  </a:lnTo>
                  <a:lnTo>
                    <a:pt x="582857" y="166003"/>
                  </a:lnTo>
                  <a:lnTo>
                    <a:pt x="582857" y="166334"/>
                  </a:lnTo>
                  <a:close/>
                  <a:moveTo>
                    <a:pt x="155829" y="0"/>
                  </a:moveTo>
                  <a:lnTo>
                    <a:pt x="0" y="420052"/>
                  </a:lnTo>
                  <a:lnTo>
                    <a:pt x="107290" y="420052"/>
                  </a:lnTo>
                  <a:lnTo>
                    <a:pt x="134111" y="342417"/>
                  </a:lnTo>
                  <a:lnTo>
                    <a:pt x="224387" y="342417"/>
                  </a:lnTo>
                  <a:lnTo>
                    <a:pt x="201541" y="271521"/>
                  </a:lnTo>
                  <a:lnTo>
                    <a:pt x="158603" y="271521"/>
                  </a:lnTo>
                  <a:lnTo>
                    <a:pt x="204365" y="139053"/>
                  </a:lnTo>
                  <a:lnTo>
                    <a:pt x="301438" y="420052"/>
                  </a:lnTo>
                  <a:lnTo>
                    <a:pt x="408731" y="420052"/>
                  </a:lnTo>
                  <a:lnTo>
                    <a:pt x="252902" y="0"/>
                  </a:lnTo>
                  <a:lnTo>
                    <a:pt x="155829" y="0"/>
                  </a:lnTo>
                  <a:close/>
                  <a:moveTo>
                    <a:pt x="464832" y="419877"/>
                  </a:moveTo>
                  <a:lnTo>
                    <a:pt x="582944" y="419877"/>
                  </a:lnTo>
                  <a:lnTo>
                    <a:pt x="582944" y="0"/>
                  </a:lnTo>
                  <a:lnTo>
                    <a:pt x="464848" y="0"/>
                  </a:lnTo>
                  <a:lnTo>
                    <a:pt x="464832" y="419877"/>
                  </a:lnTo>
                  <a:close/>
                </a:path>
              </a:pathLst>
            </a:custGeom>
            <a:solidFill>
              <a:schemeClr val="tx1"/>
            </a:solid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6C36CDD9-B265-83F7-B74A-F7F6BB226E40}"/>
                </a:ext>
              </a:extLst>
            </p:cNvPr>
            <p:cNvSpPr/>
            <p:nvPr/>
          </p:nvSpPr>
          <p:spPr>
            <a:xfrm>
              <a:off x="5708570" y="3219244"/>
              <a:ext cx="400049" cy="320039"/>
            </a:xfrm>
            <a:custGeom>
              <a:avLst/>
              <a:gdLst>
                <a:gd name="connsiteX0" fmla="*/ 117089 w 400049"/>
                <a:gd name="connsiteY0" fmla="*/ 167219 h 320039"/>
                <a:gd name="connsiteX1" fmla="*/ 0 w 400049"/>
                <a:gd name="connsiteY1" fmla="*/ 14704 h 320039"/>
                <a:gd name="connsiteX2" fmla="*/ 23 w 400049"/>
                <a:gd name="connsiteY2" fmla="*/ 164529 h 320039"/>
                <a:gd name="connsiteX3" fmla="*/ 116920 w 400049"/>
                <a:gd name="connsiteY3" fmla="*/ 320040 h 320039"/>
                <a:gd name="connsiteX4" fmla="*/ 400050 w 400049"/>
                <a:gd name="connsiteY4" fmla="*/ 0 h 320039"/>
                <a:gd name="connsiteX5" fmla="*/ 261490 w 400049"/>
                <a:gd name="connsiteY5" fmla="*/ 399 h 32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49" h="320039">
                  <a:moveTo>
                    <a:pt x="117089" y="167219"/>
                  </a:moveTo>
                  <a:lnTo>
                    <a:pt x="0" y="14704"/>
                  </a:lnTo>
                  <a:lnTo>
                    <a:pt x="23" y="164529"/>
                  </a:lnTo>
                  <a:lnTo>
                    <a:pt x="116920" y="320040"/>
                  </a:lnTo>
                  <a:lnTo>
                    <a:pt x="400050" y="0"/>
                  </a:lnTo>
                  <a:lnTo>
                    <a:pt x="261490" y="399"/>
                  </a:lnTo>
                  <a:close/>
                </a:path>
              </a:pathLst>
            </a:custGeom>
            <a:solidFill>
              <a:schemeClr val="bg1"/>
            </a:solidFill>
            <a:ln w="9525" cap="flat">
              <a:noFill/>
              <a:prstDash val="solid"/>
              <a:miter/>
            </a:ln>
          </p:spPr>
          <p:txBody>
            <a:bodyPr rtlCol="0" anchor="ctr"/>
            <a:lstStyle/>
            <a:p>
              <a:endParaRPr lang="fr-FR"/>
            </a:p>
          </p:txBody>
        </p:sp>
      </p:grpSp>
      <p:sp>
        <p:nvSpPr>
          <p:cNvPr id="19" name="Titre 24">
            <a:extLst>
              <a:ext uri="{FF2B5EF4-FFF2-40B4-BE49-F238E27FC236}">
                <a16:creationId xmlns:a16="http://schemas.microsoft.com/office/drawing/2014/main" id="{B9747FF3-9E06-CF13-672F-8640473D2353}"/>
              </a:ext>
            </a:extLst>
          </p:cNvPr>
          <p:cNvSpPr>
            <a:spLocks noGrp="1"/>
          </p:cNvSpPr>
          <p:nvPr>
            <p:ph type="title"/>
          </p:nvPr>
        </p:nvSpPr>
        <p:spPr>
          <a:xfrm>
            <a:off x="5629275" y="3714750"/>
            <a:ext cx="6255448" cy="2162176"/>
          </a:xfrm>
        </p:spPr>
        <p:txBody>
          <a:bodyPr anchor="b"/>
          <a:lstStyle>
            <a:lvl1pPr algn="r">
              <a:defRPr>
                <a:solidFill>
                  <a:schemeClr val="bg1"/>
                </a:solidFill>
              </a:defRPr>
            </a:lvl1pPr>
          </a:lstStyle>
          <a:p>
            <a:r>
              <a:rPr lang="fr-FR"/>
              <a:t>Modifiez le style du titre</a:t>
            </a:r>
          </a:p>
        </p:txBody>
      </p:sp>
      <p:sp>
        <p:nvSpPr>
          <p:cNvPr id="20" name="Espace réservé du texte 6" descr="Date ">
            <a:extLst>
              <a:ext uri="{FF2B5EF4-FFF2-40B4-BE49-F238E27FC236}">
                <a16:creationId xmlns:a16="http://schemas.microsoft.com/office/drawing/2014/main" id="{DDD9752C-863F-04E4-06F2-506CB86CAAC0}"/>
              </a:ext>
              <a:ext uri="{C183D7F6-B498-43B3-948B-1728B52AA6E4}">
                <adec:decorative xmlns:adec="http://schemas.microsoft.com/office/drawing/2017/decorative" xmlns="" val="0"/>
              </a:ext>
            </a:extLst>
          </p:cNvPr>
          <p:cNvSpPr>
            <a:spLocks noGrp="1"/>
          </p:cNvSpPr>
          <p:nvPr>
            <p:ph type="body" sz="quarter" idx="11"/>
          </p:nvPr>
        </p:nvSpPr>
        <p:spPr>
          <a:xfrm>
            <a:off x="5566124" y="5990990"/>
            <a:ext cx="6318599" cy="324085"/>
          </a:xfrm>
        </p:spPr>
        <p:txBody>
          <a:bodyPr/>
          <a:lstStyle>
            <a:lvl1pPr algn="r">
              <a:defRPr sz="1200" b="0">
                <a:solidFill>
                  <a:schemeClr val="bg1"/>
                </a:solidFill>
              </a:defRPr>
            </a:lvl1pPr>
          </a:lstStyle>
          <a:p>
            <a:pPr lvl="0"/>
            <a:r>
              <a:rPr lang="fr-FR"/>
              <a:t>Cliquez pour modifier les styles du texte du masque</a:t>
            </a:r>
          </a:p>
        </p:txBody>
      </p:sp>
    </p:spTree>
    <p:extLst>
      <p:ext uri="{BB962C8B-B14F-4D97-AF65-F5344CB8AC3E}">
        <p14:creationId xmlns:p14="http://schemas.microsoft.com/office/powerpoint/2010/main" val="201578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Graphiqu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p:txBody>
          <a:bodyPr/>
          <a:lstStyle>
            <a:lvl1pPr>
              <a:defRPr>
                <a:solidFill>
                  <a:schemeClr val="tx1"/>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10" name="Espace réservé du texte 7">
            <a:extLst>
              <a:ext uri="{FF2B5EF4-FFF2-40B4-BE49-F238E27FC236}">
                <a16:creationId xmlns:a16="http://schemas.microsoft.com/office/drawing/2014/main" id="{37368843-C624-4562-85A3-314298F7DA9C}"/>
              </a:ext>
            </a:extLst>
          </p:cNvPr>
          <p:cNvSpPr>
            <a:spLocks noGrp="1"/>
          </p:cNvSpPr>
          <p:nvPr>
            <p:ph type="body" sz="quarter" idx="12" hasCustomPrompt="1"/>
          </p:nvPr>
        </p:nvSpPr>
        <p:spPr>
          <a:xfrm>
            <a:off x="682625" y="1304925"/>
            <a:ext cx="5467350" cy="592455"/>
          </a:xfrm>
        </p:spPr>
        <p:txBody>
          <a:bodyPr/>
          <a:lstStyle>
            <a:lvl1pPr>
              <a:spcBef>
                <a:spcPts val="0"/>
              </a:spcBef>
              <a:defRPr cap="all" baseline="0">
                <a:solidFill>
                  <a:schemeClr val="accent2"/>
                </a:solidFill>
                <a:latin typeface="+mj-lt"/>
              </a:defRPr>
            </a:lvl1pPr>
            <a:lvl4pPr>
              <a:defRPr>
                <a:solidFill>
                  <a:schemeClr val="bg1"/>
                </a:solidFill>
              </a:defRPr>
            </a:lvl4pPr>
          </a:lstStyle>
          <a:p>
            <a:pPr lvl="0"/>
            <a:r>
              <a:rPr lang="fr-FR"/>
              <a:t>Sous titre</a:t>
            </a:r>
          </a:p>
        </p:txBody>
      </p:sp>
      <p:sp>
        <p:nvSpPr>
          <p:cNvPr id="12" name="Espace réservé du graphique 8">
            <a:extLst>
              <a:ext uri="{FF2B5EF4-FFF2-40B4-BE49-F238E27FC236}">
                <a16:creationId xmlns:a16="http://schemas.microsoft.com/office/drawing/2014/main" id="{C4231172-A3A6-4D75-BB1F-A06ADAE24120}"/>
              </a:ext>
            </a:extLst>
          </p:cNvPr>
          <p:cNvSpPr>
            <a:spLocks noGrp="1"/>
          </p:cNvSpPr>
          <p:nvPr>
            <p:ph type="chart" sz="quarter" idx="14"/>
          </p:nvPr>
        </p:nvSpPr>
        <p:spPr>
          <a:xfrm>
            <a:off x="6335712" y="2286000"/>
            <a:ext cx="5172076" cy="3048001"/>
          </a:xfrm>
        </p:spPr>
        <p:txBody>
          <a:bodyPr/>
          <a:lstStyle/>
          <a:p>
            <a:endParaRPr lang="fr-FR"/>
          </a:p>
        </p:txBody>
      </p:sp>
      <p:cxnSp>
        <p:nvCxnSpPr>
          <p:cNvPr id="13" name="Connecteur droit 12">
            <a:extLst>
              <a:ext uri="{FF2B5EF4-FFF2-40B4-BE49-F238E27FC236}">
                <a16:creationId xmlns:a16="http://schemas.microsoft.com/office/drawing/2014/main" id="{178FD2A0-37FE-4A65-A387-92A3F1B1CD3D}"/>
              </a:ext>
            </a:extLst>
          </p:cNvPr>
          <p:cNvCxnSpPr>
            <a:cxnSpLocks/>
          </p:cNvCxnSpPr>
          <p:nvPr userDrawn="1"/>
        </p:nvCxnSpPr>
        <p:spPr>
          <a:xfrm>
            <a:off x="6095206" y="2286000"/>
            <a:ext cx="0" cy="3533774"/>
          </a:xfrm>
          <a:prstGeom prst="line">
            <a:avLst/>
          </a:prstGeom>
          <a:ln/>
        </p:spPr>
        <p:style>
          <a:lnRef idx="1">
            <a:schemeClr val="accent3"/>
          </a:lnRef>
          <a:fillRef idx="0">
            <a:schemeClr val="accent3"/>
          </a:fillRef>
          <a:effectRef idx="0">
            <a:schemeClr val="accent3"/>
          </a:effectRef>
          <a:fontRef idx="minor">
            <a:schemeClr val="tx1"/>
          </a:fontRef>
        </p:style>
      </p:cxnSp>
      <p:sp>
        <p:nvSpPr>
          <p:cNvPr id="11" name="Espace réservé du texte 5">
            <a:extLst>
              <a:ext uri="{FF2B5EF4-FFF2-40B4-BE49-F238E27FC236}">
                <a16:creationId xmlns:a16="http://schemas.microsoft.com/office/drawing/2014/main" id="{95C053B0-0854-F220-A3EA-867026499351}"/>
              </a:ext>
            </a:extLst>
          </p:cNvPr>
          <p:cNvSpPr>
            <a:spLocks noGrp="1"/>
          </p:cNvSpPr>
          <p:nvPr>
            <p:ph type="body" sz="quarter" idx="13"/>
          </p:nvPr>
        </p:nvSpPr>
        <p:spPr>
          <a:xfrm>
            <a:off x="682625" y="2286000"/>
            <a:ext cx="5192658" cy="3048002"/>
          </a:xfrm>
        </p:spPr>
        <p:txBody>
          <a:bodyPr/>
          <a:lstStyle>
            <a:lvl1pPr>
              <a:defRPr>
                <a:solidFill>
                  <a:schemeClr val="tx1"/>
                </a:solidFill>
              </a:defRPr>
            </a:lvl1pPr>
            <a:lvl2pPr marL="0" indent="0">
              <a:buFontTx/>
              <a:buNone/>
              <a:defRPr>
                <a:solidFill>
                  <a:schemeClr val="tx1"/>
                </a:solidFill>
              </a:defRPr>
            </a:lvl2pPr>
            <a:lvl3pPr marL="285750" indent="-285750">
              <a:buSzPct val="125000"/>
              <a:buFontTx/>
              <a:buBlip>
                <a:blip r:embed="rId2"/>
              </a:buBlip>
              <a:defRPr>
                <a:solidFill>
                  <a:schemeClr val="tx1"/>
                </a:solidFill>
              </a:defRPr>
            </a:lvl3pPr>
            <a:lvl4pPr>
              <a:defRPr>
                <a:solidFill>
                  <a:schemeClr val="bg1"/>
                </a:solidFill>
              </a:defRPr>
            </a:lvl4pPr>
            <a:lvl5pPr>
              <a:buFont typeface="Wingdings" panose="05000000000000000000" pitchFamily="2" charset="2"/>
              <a:buChar cha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4"/>
            <a:r>
              <a:rPr lang="fr-FR"/>
              <a:t>Quatrième niveau</a:t>
            </a:r>
          </a:p>
        </p:txBody>
      </p:sp>
    </p:spTree>
    <p:extLst>
      <p:ext uri="{BB962C8B-B14F-4D97-AF65-F5344CB8AC3E}">
        <p14:creationId xmlns:p14="http://schemas.microsoft.com/office/powerpoint/2010/main" val="210479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qu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p:txBody>
          <a:bodyPr/>
          <a:lstStyle>
            <a:lvl1pPr>
              <a:defRPr>
                <a:solidFill>
                  <a:schemeClr val="tx1"/>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10" name="Espace réservé du texte 7">
            <a:extLst>
              <a:ext uri="{FF2B5EF4-FFF2-40B4-BE49-F238E27FC236}">
                <a16:creationId xmlns:a16="http://schemas.microsoft.com/office/drawing/2014/main" id="{37368843-C624-4562-85A3-314298F7DA9C}"/>
              </a:ext>
            </a:extLst>
          </p:cNvPr>
          <p:cNvSpPr>
            <a:spLocks noGrp="1"/>
          </p:cNvSpPr>
          <p:nvPr>
            <p:ph type="body" sz="quarter" idx="12" hasCustomPrompt="1"/>
          </p:nvPr>
        </p:nvSpPr>
        <p:spPr>
          <a:xfrm>
            <a:off x="682625" y="1304925"/>
            <a:ext cx="5467350" cy="592455"/>
          </a:xfrm>
        </p:spPr>
        <p:txBody>
          <a:bodyPr/>
          <a:lstStyle>
            <a:lvl1pPr>
              <a:spcBef>
                <a:spcPts val="0"/>
              </a:spcBef>
              <a:defRPr cap="all" baseline="0">
                <a:solidFill>
                  <a:schemeClr val="accent2"/>
                </a:solidFill>
                <a:latin typeface="+mj-lt"/>
              </a:defRPr>
            </a:lvl1pPr>
            <a:lvl4pPr>
              <a:defRPr>
                <a:solidFill>
                  <a:schemeClr val="bg1"/>
                </a:solidFill>
              </a:defRPr>
            </a:lvl4pPr>
          </a:lstStyle>
          <a:p>
            <a:pPr lvl="0"/>
            <a:r>
              <a:rPr lang="fr-FR"/>
              <a:t>Sous titre</a:t>
            </a:r>
          </a:p>
        </p:txBody>
      </p:sp>
      <p:sp>
        <p:nvSpPr>
          <p:cNvPr id="9" name="Espace réservé du graphique 8">
            <a:extLst>
              <a:ext uri="{FF2B5EF4-FFF2-40B4-BE49-F238E27FC236}">
                <a16:creationId xmlns:a16="http://schemas.microsoft.com/office/drawing/2014/main" id="{1FFF3B4B-3DC3-4919-9358-C190A0EBDFF1}"/>
              </a:ext>
            </a:extLst>
          </p:cNvPr>
          <p:cNvSpPr>
            <a:spLocks noGrp="1"/>
          </p:cNvSpPr>
          <p:nvPr>
            <p:ph type="chart" sz="quarter" idx="13"/>
          </p:nvPr>
        </p:nvSpPr>
        <p:spPr>
          <a:xfrm>
            <a:off x="725488" y="2286001"/>
            <a:ext cx="5171730" cy="3048000"/>
          </a:xfrm>
        </p:spPr>
        <p:txBody>
          <a:bodyPr/>
          <a:lstStyle/>
          <a:p>
            <a:endParaRPr lang="fr-FR"/>
          </a:p>
        </p:txBody>
      </p:sp>
      <p:sp>
        <p:nvSpPr>
          <p:cNvPr id="12" name="Espace réservé du graphique 8">
            <a:extLst>
              <a:ext uri="{FF2B5EF4-FFF2-40B4-BE49-F238E27FC236}">
                <a16:creationId xmlns:a16="http://schemas.microsoft.com/office/drawing/2014/main" id="{C4231172-A3A6-4D75-BB1F-A06ADAE24120}"/>
              </a:ext>
            </a:extLst>
          </p:cNvPr>
          <p:cNvSpPr>
            <a:spLocks noGrp="1"/>
          </p:cNvSpPr>
          <p:nvPr>
            <p:ph type="chart" sz="quarter" idx="14"/>
          </p:nvPr>
        </p:nvSpPr>
        <p:spPr>
          <a:xfrm>
            <a:off x="6335712" y="2286000"/>
            <a:ext cx="5172076" cy="3048001"/>
          </a:xfrm>
        </p:spPr>
        <p:txBody>
          <a:bodyPr/>
          <a:lstStyle/>
          <a:p>
            <a:endParaRPr lang="fr-FR"/>
          </a:p>
        </p:txBody>
      </p:sp>
      <p:cxnSp>
        <p:nvCxnSpPr>
          <p:cNvPr id="13" name="Connecteur droit 12">
            <a:extLst>
              <a:ext uri="{FF2B5EF4-FFF2-40B4-BE49-F238E27FC236}">
                <a16:creationId xmlns:a16="http://schemas.microsoft.com/office/drawing/2014/main" id="{178FD2A0-37FE-4A65-A387-92A3F1B1CD3D}"/>
              </a:ext>
            </a:extLst>
          </p:cNvPr>
          <p:cNvCxnSpPr>
            <a:cxnSpLocks/>
          </p:cNvCxnSpPr>
          <p:nvPr userDrawn="1"/>
        </p:nvCxnSpPr>
        <p:spPr>
          <a:xfrm>
            <a:off x="6095206" y="2286000"/>
            <a:ext cx="0" cy="3533774"/>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31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nomb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p:txBody>
          <a:bodyPr/>
          <a:lstStyle>
            <a:lvl1pPr>
              <a:defRPr>
                <a:solidFill>
                  <a:schemeClr val="tx1"/>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6" name="Espace réservé du texte 5">
            <a:extLst>
              <a:ext uri="{FF2B5EF4-FFF2-40B4-BE49-F238E27FC236}">
                <a16:creationId xmlns:a16="http://schemas.microsoft.com/office/drawing/2014/main" id="{B46ECB4E-6FAB-4FAA-8211-420DDFC5C60F}"/>
              </a:ext>
            </a:extLst>
          </p:cNvPr>
          <p:cNvSpPr>
            <a:spLocks noGrp="1"/>
          </p:cNvSpPr>
          <p:nvPr>
            <p:ph type="body" sz="quarter" idx="13"/>
          </p:nvPr>
        </p:nvSpPr>
        <p:spPr>
          <a:xfrm>
            <a:off x="682625" y="2019300"/>
            <a:ext cx="5413375" cy="3533775"/>
          </a:xfrm>
        </p:spPr>
        <p:txBody>
          <a:bodyPr/>
          <a:lstStyle>
            <a:lvl1pPr>
              <a:defRPr>
                <a:solidFill>
                  <a:schemeClr val="tx1"/>
                </a:solidFill>
              </a:defRPr>
            </a:lvl1pPr>
            <a:lvl2pPr>
              <a:defRPr>
                <a:solidFill>
                  <a:schemeClr val="tx1"/>
                </a:solidFill>
              </a:defRPr>
            </a:lvl2pPr>
            <a:lvl3pPr marL="285750" indent="-285750">
              <a:buSzPct val="125000"/>
              <a:buFontTx/>
              <a:buBlip>
                <a:blip r:embed="rId2"/>
              </a:buBlip>
              <a:defRPr>
                <a:solidFill>
                  <a:schemeClr val="tx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2" name="Espace réservé du texte 5">
            <a:extLst>
              <a:ext uri="{FF2B5EF4-FFF2-40B4-BE49-F238E27FC236}">
                <a16:creationId xmlns:a16="http://schemas.microsoft.com/office/drawing/2014/main" id="{EDACB478-D962-457A-B027-B79CE87D6ED7}"/>
              </a:ext>
            </a:extLst>
          </p:cNvPr>
          <p:cNvSpPr>
            <a:spLocks noGrp="1"/>
          </p:cNvSpPr>
          <p:nvPr>
            <p:ph type="body" sz="quarter" idx="14" hasCustomPrompt="1"/>
          </p:nvPr>
        </p:nvSpPr>
        <p:spPr>
          <a:xfrm>
            <a:off x="7899400" y="1546860"/>
            <a:ext cx="3609975" cy="960755"/>
          </a:xfrm>
        </p:spPr>
        <p:txBody>
          <a:bodyPr/>
          <a:lstStyle>
            <a:lvl1pPr algn="r">
              <a:spcBef>
                <a:spcPts val="0"/>
              </a:spcBef>
              <a:defRPr sz="4400">
                <a:solidFill>
                  <a:schemeClr val="accent4"/>
                </a:solidFill>
              </a:defRPr>
            </a:lvl1pPr>
            <a:lvl2pPr algn="r">
              <a:spcBef>
                <a:spcPts val="0"/>
              </a:spcBef>
              <a:defRPr sz="1400">
                <a:solidFill>
                  <a:schemeClr val="accent4"/>
                </a:solidFill>
              </a:defRPr>
            </a:lvl2pPr>
            <a:lvl3pPr marL="285750" indent="-285750" algn="r">
              <a:spcBef>
                <a:spcPts val="0"/>
              </a:spcBef>
              <a:buSzPct val="125000"/>
              <a:buFontTx/>
              <a:buBlip>
                <a:blip r:embed="rId3">
                  <a:extLst>
                    <a:ext uri="{96DAC541-7B7A-43D3-8B79-37D633B846F1}">
                      <asvg:svgBlip xmlns:asvg="http://schemas.microsoft.com/office/drawing/2016/SVG/main" xmlns="" r:embed="rId4"/>
                    </a:ext>
                  </a:extLst>
                </a:blip>
              </a:buBlip>
              <a:defRPr>
                <a:solidFill>
                  <a:schemeClr val="bg1"/>
                </a:solidFill>
              </a:defRPr>
            </a:lvl3pPr>
            <a:lvl4pPr>
              <a:defRPr>
                <a:solidFill>
                  <a:schemeClr val="bg1"/>
                </a:solidFill>
              </a:defRPr>
            </a:lvl4pPr>
            <a:lvl5pPr>
              <a:defRPr>
                <a:solidFill>
                  <a:schemeClr val="bg1"/>
                </a:solidFill>
              </a:defRPr>
            </a:lvl5pPr>
          </a:lstStyle>
          <a:p>
            <a:pPr lvl="0"/>
            <a:r>
              <a:rPr lang="fr-FR"/>
              <a:t>111</a:t>
            </a:r>
          </a:p>
          <a:p>
            <a:pPr lvl="1"/>
            <a:r>
              <a:rPr lang="fr-FR"/>
              <a:t>Deuxième niveau</a:t>
            </a:r>
          </a:p>
        </p:txBody>
      </p:sp>
      <p:sp>
        <p:nvSpPr>
          <p:cNvPr id="23" name="Espace réservé du texte 5">
            <a:extLst>
              <a:ext uri="{FF2B5EF4-FFF2-40B4-BE49-F238E27FC236}">
                <a16:creationId xmlns:a16="http://schemas.microsoft.com/office/drawing/2014/main" id="{BAFD3F1B-23D2-46E0-950D-239B8415A5CA}"/>
              </a:ext>
            </a:extLst>
          </p:cNvPr>
          <p:cNvSpPr>
            <a:spLocks noGrp="1"/>
          </p:cNvSpPr>
          <p:nvPr>
            <p:ph type="body" sz="quarter" idx="15" hasCustomPrompt="1"/>
          </p:nvPr>
        </p:nvSpPr>
        <p:spPr>
          <a:xfrm>
            <a:off x="7899400" y="2948622"/>
            <a:ext cx="3609975" cy="960755"/>
          </a:xfrm>
        </p:spPr>
        <p:txBody>
          <a:bodyPr/>
          <a:lstStyle>
            <a:lvl1pPr algn="r">
              <a:spcBef>
                <a:spcPts val="0"/>
              </a:spcBef>
              <a:defRPr sz="4400">
                <a:solidFill>
                  <a:schemeClr val="accent5"/>
                </a:solidFill>
              </a:defRPr>
            </a:lvl1pPr>
            <a:lvl2pPr algn="r">
              <a:spcBef>
                <a:spcPts val="0"/>
              </a:spcBef>
              <a:defRPr sz="1400">
                <a:solidFill>
                  <a:schemeClr val="accent5"/>
                </a:solidFill>
              </a:defRPr>
            </a:lvl2pPr>
            <a:lvl3pPr marL="285750" indent="-285750" algn="r">
              <a:spcBef>
                <a:spcPts val="0"/>
              </a:spcBef>
              <a:buSzPct val="125000"/>
              <a:buFontTx/>
              <a:buBlip>
                <a:blip r:embed="rId3">
                  <a:extLst>
                    <a:ext uri="{96DAC541-7B7A-43D3-8B79-37D633B846F1}">
                      <asvg:svgBlip xmlns:asvg="http://schemas.microsoft.com/office/drawing/2016/SVG/main" xmlns="" r:embed="rId4"/>
                    </a:ext>
                  </a:extLst>
                </a:blip>
              </a:buBlip>
              <a:defRPr>
                <a:solidFill>
                  <a:schemeClr val="bg1"/>
                </a:solidFill>
              </a:defRPr>
            </a:lvl3pPr>
            <a:lvl4pPr>
              <a:defRPr>
                <a:solidFill>
                  <a:schemeClr val="bg1"/>
                </a:solidFill>
              </a:defRPr>
            </a:lvl4pPr>
            <a:lvl5pPr>
              <a:defRPr>
                <a:solidFill>
                  <a:schemeClr val="bg1"/>
                </a:solidFill>
              </a:defRPr>
            </a:lvl5pPr>
          </a:lstStyle>
          <a:p>
            <a:pPr lvl="0"/>
            <a:r>
              <a:rPr lang="fr-FR"/>
              <a:t>222</a:t>
            </a:r>
          </a:p>
          <a:p>
            <a:pPr lvl="1"/>
            <a:r>
              <a:rPr lang="fr-FR"/>
              <a:t>Deuxième niveau</a:t>
            </a:r>
          </a:p>
        </p:txBody>
      </p:sp>
      <p:sp>
        <p:nvSpPr>
          <p:cNvPr id="24" name="Espace réservé du texte 5">
            <a:extLst>
              <a:ext uri="{FF2B5EF4-FFF2-40B4-BE49-F238E27FC236}">
                <a16:creationId xmlns:a16="http://schemas.microsoft.com/office/drawing/2014/main" id="{0D59554C-7841-44EA-B281-5560E97C5B29}"/>
              </a:ext>
            </a:extLst>
          </p:cNvPr>
          <p:cNvSpPr>
            <a:spLocks noGrp="1"/>
          </p:cNvSpPr>
          <p:nvPr>
            <p:ph type="body" sz="quarter" idx="16" hasCustomPrompt="1"/>
          </p:nvPr>
        </p:nvSpPr>
        <p:spPr>
          <a:xfrm>
            <a:off x="7899400" y="4350384"/>
            <a:ext cx="3609975" cy="960755"/>
          </a:xfrm>
        </p:spPr>
        <p:txBody>
          <a:bodyPr/>
          <a:lstStyle>
            <a:lvl1pPr algn="r">
              <a:spcBef>
                <a:spcPts val="0"/>
              </a:spcBef>
              <a:defRPr sz="4400">
                <a:solidFill>
                  <a:schemeClr val="accent6"/>
                </a:solidFill>
              </a:defRPr>
            </a:lvl1pPr>
            <a:lvl2pPr algn="r">
              <a:spcBef>
                <a:spcPts val="0"/>
              </a:spcBef>
              <a:defRPr sz="1400">
                <a:solidFill>
                  <a:schemeClr val="accent6"/>
                </a:solidFill>
              </a:defRPr>
            </a:lvl2pPr>
            <a:lvl3pPr marL="285750" indent="-285750" algn="r">
              <a:spcBef>
                <a:spcPts val="0"/>
              </a:spcBef>
              <a:buSzPct val="125000"/>
              <a:buFontTx/>
              <a:buBlip>
                <a:blip r:embed="rId3">
                  <a:extLst>
                    <a:ext uri="{96DAC541-7B7A-43D3-8B79-37D633B846F1}">
                      <asvg:svgBlip xmlns:asvg="http://schemas.microsoft.com/office/drawing/2016/SVG/main" xmlns="" r:embed="rId4"/>
                    </a:ext>
                  </a:extLst>
                </a:blip>
              </a:buBlip>
              <a:defRPr>
                <a:solidFill>
                  <a:schemeClr val="bg1"/>
                </a:solidFill>
              </a:defRPr>
            </a:lvl3pPr>
            <a:lvl4pPr>
              <a:defRPr>
                <a:solidFill>
                  <a:schemeClr val="bg1"/>
                </a:solidFill>
              </a:defRPr>
            </a:lvl4pPr>
            <a:lvl5pPr>
              <a:defRPr>
                <a:solidFill>
                  <a:schemeClr val="bg1"/>
                </a:solidFill>
              </a:defRPr>
            </a:lvl5pPr>
          </a:lstStyle>
          <a:p>
            <a:pPr lvl="0"/>
            <a:r>
              <a:rPr lang="fr-FR"/>
              <a:t>333</a:t>
            </a:r>
          </a:p>
          <a:p>
            <a:pPr lvl="1"/>
            <a:r>
              <a:rPr lang="fr-FR"/>
              <a:t>Deuxième niveau</a:t>
            </a:r>
          </a:p>
        </p:txBody>
      </p:sp>
      <p:sp>
        <p:nvSpPr>
          <p:cNvPr id="25" name="Espace réservé du texte 7">
            <a:extLst>
              <a:ext uri="{FF2B5EF4-FFF2-40B4-BE49-F238E27FC236}">
                <a16:creationId xmlns:a16="http://schemas.microsoft.com/office/drawing/2014/main" id="{E584074D-8A91-4A65-A552-9B320BD3B57C}"/>
              </a:ext>
            </a:extLst>
          </p:cNvPr>
          <p:cNvSpPr>
            <a:spLocks noGrp="1"/>
          </p:cNvSpPr>
          <p:nvPr>
            <p:ph type="body" sz="quarter" idx="12" hasCustomPrompt="1"/>
          </p:nvPr>
        </p:nvSpPr>
        <p:spPr>
          <a:xfrm>
            <a:off x="682625" y="1304925"/>
            <a:ext cx="5467350" cy="592455"/>
          </a:xfrm>
        </p:spPr>
        <p:txBody>
          <a:bodyPr/>
          <a:lstStyle>
            <a:lvl1pPr>
              <a:spcBef>
                <a:spcPts val="0"/>
              </a:spcBef>
              <a:defRPr cap="all" baseline="0">
                <a:solidFill>
                  <a:schemeClr val="accent2"/>
                </a:solidFill>
                <a:latin typeface="+mj-lt"/>
              </a:defRPr>
            </a:lvl1pPr>
            <a:lvl4pPr>
              <a:defRPr>
                <a:solidFill>
                  <a:schemeClr val="bg1"/>
                </a:solidFill>
              </a:defRPr>
            </a:lvl4pPr>
          </a:lstStyle>
          <a:p>
            <a:pPr lvl="0"/>
            <a:r>
              <a:rPr lang="fr-FR"/>
              <a:t>Sous titre</a:t>
            </a:r>
          </a:p>
        </p:txBody>
      </p:sp>
    </p:spTree>
    <p:extLst>
      <p:ext uri="{BB962C8B-B14F-4D97-AF65-F5344CB8AC3E}">
        <p14:creationId xmlns:p14="http://schemas.microsoft.com/office/powerpoint/2010/main" val="83076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p:txBody>
          <a:bodyPr/>
          <a:lstStyle>
            <a:lvl1pPr>
              <a:defRPr>
                <a:solidFill>
                  <a:schemeClr val="tx1"/>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a:xfrm>
            <a:off x="10479380" y="6453352"/>
            <a:ext cx="1028408" cy="175204"/>
          </a:xfrm>
        </p:spPr>
        <p:txBody>
          <a:bodyPr/>
          <a:lstStyle/>
          <a:p>
            <a:fld id="{A3DC67AC-589B-465F-8375-83B2CE47653E}" type="slidenum">
              <a:rPr lang="fr-FR" smtClean="0"/>
              <a:pPr/>
              <a:t>‹N°›</a:t>
            </a:fld>
            <a:endParaRPr lang="fr-FR"/>
          </a:p>
        </p:txBody>
      </p:sp>
      <p:sp>
        <p:nvSpPr>
          <p:cNvPr id="10" name="Espace réservé du texte 6">
            <a:extLst>
              <a:ext uri="{FF2B5EF4-FFF2-40B4-BE49-F238E27FC236}">
                <a16:creationId xmlns:a16="http://schemas.microsoft.com/office/drawing/2014/main" id="{E45BCE07-BC20-43B4-BA2B-D08201A8DE1B}"/>
              </a:ext>
            </a:extLst>
          </p:cNvPr>
          <p:cNvSpPr>
            <a:spLocks noGrp="1"/>
          </p:cNvSpPr>
          <p:nvPr>
            <p:ph type="body" sz="quarter" idx="13" hasCustomPrompt="1"/>
          </p:nvPr>
        </p:nvSpPr>
        <p:spPr>
          <a:xfrm>
            <a:off x="1228623" y="2977832"/>
            <a:ext cx="2480698" cy="389143"/>
          </a:xfrm>
          <a:ln>
            <a:solidFill>
              <a:schemeClr val="accent3"/>
            </a:solidFill>
          </a:ln>
        </p:spPr>
        <p:txBody>
          <a:bodyPr anchor="b">
            <a:normAutofit/>
          </a:bodyPr>
          <a:lstStyle>
            <a:lvl1pPr marL="0" indent="0" algn="ctr">
              <a:buNone/>
              <a:defRPr sz="1800" b="1" baseline="0">
                <a:solidFill>
                  <a:schemeClr val="accent3"/>
                </a:solidFill>
              </a:defRPr>
            </a:lvl1pPr>
          </a:lstStyle>
          <a:p>
            <a:pPr lvl="0"/>
            <a:r>
              <a:rPr lang="fr-FR"/>
              <a:t>00 xxx 2000</a:t>
            </a:r>
          </a:p>
        </p:txBody>
      </p:sp>
      <p:sp>
        <p:nvSpPr>
          <p:cNvPr id="11" name="Espace réservé du texte 6">
            <a:extLst>
              <a:ext uri="{FF2B5EF4-FFF2-40B4-BE49-F238E27FC236}">
                <a16:creationId xmlns:a16="http://schemas.microsoft.com/office/drawing/2014/main" id="{8FCB763E-B864-4B48-93FD-9DD4F062D7BB}"/>
              </a:ext>
            </a:extLst>
          </p:cNvPr>
          <p:cNvSpPr>
            <a:spLocks noGrp="1"/>
          </p:cNvSpPr>
          <p:nvPr>
            <p:ph type="body" sz="quarter" idx="14"/>
          </p:nvPr>
        </p:nvSpPr>
        <p:spPr>
          <a:xfrm>
            <a:off x="1228623" y="1812917"/>
            <a:ext cx="2480698" cy="985248"/>
          </a:xfrm>
        </p:spPr>
        <p:txBody>
          <a:bodyPr>
            <a:noAutofit/>
          </a:bodyPr>
          <a:lstStyle>
            <a:lvl1pPr marL="0" indent="0" algn="ctr">
              <a:spcBef>
                <a:spcPts val="600"/>
              </a:spcBef>
              <a:spcAft>
                <a:spcPts val="600"/>
              </a:spcAft>
              <a:buNone/>
              <a:defRPr lang="fr-FR" sz="1800" b="1" kern="1200" dirty="0">
                <a:solidFill>
                  <a:schemeClr val="tx1"/>
                </a:solidFill>
                <a:latin typeface="+mn-lt"/>
                <a:ea typeface="+mn-ea"/>
                <a:cs typeface="+mn-cs"/>
              </a:defRPr>
            </a:lvl1pPr>
            <a:lvl2pPr algn="l">
              <a:spcBef>
                <a:spcPts val="0"/>
              </a:spcBef>
              <a:spcAft>
                <a:spcPts val="600"/>
              </a:spcAft>
              <a:defRPr sz="1600" spc="0" baseline="0">
                <a:latin typeface="+mn-lt"/>
              </a:defRPr>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lvl="0"/>
            <a:r>
              <a:rPr lang="fr-FR"/>
              <a:t>Cliquez pour modifier les styles du texte du masque</a:t>
            </a:r>
          </a:p>
        </p:txBody>
      </p:sp>
      <p:sp>
        <p:nvSpPr>
          <p:cNvPr id="5" name="Flèche : droite 4">
            <a:extLst>
              <a:ext uri="{FF2B5EF4-FFF2-40B4-BE49-F238E27FC236}">
                <a16:creationId xmlns:a16="http://schemas.microsoft.com/office/drawing/2014/main" id="{99E9D300-1626-4E22-803A-C86E95294627}"/>
              </a:ext>
            </a:extLst>
          </p:cNvPr>
          <p:cNvSpPr/>
          <p:nvPr userDrawn="1"/>
        </p:nvSpPr>
        <p:spPr>
          <a:xfrm>
            <a:off x="0" y="3745923"/>
            <a:ext cx="10951779" cy="17520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54D3CDBE-F0C0-4E06-8353-6BBC4FE51BEC}"/>
              </a:ext>
            </a:extLst>
          </p:cNvPr>
          <p:cNvCxnSpPr>
            <a:cxnSpLocks/>
            <a:endCxn id="10" idx="2"/>
          </p:cNvCxnSpPr>
          <p:nvPr userDrawn="1"/>
        </p:nvCxnSpPr>
        <p:spPr>
          <a:xfrm flipV="1">
            <a:off x="2468972" y="3366975"/>
            <a:ext cx="0" cy="475351"/>
          </a:xfrm>
          <a:prstGeom prst="line">
            <a:avLst/>
          </a:prstGeom>
          <a:ln/>
        </p:spPr>
        <p:style>
          <a:lnRef idx="1">
            <a:schemeClr val="accent3"/>
          </a:lnRef>
          <a:fillRef idx="0">
            <a:schemeClr val="accent3"/>
          </a:fillRef>
          <a:effectRef idx="0">
            <a:schemeClr val="accent3"/>
          </a:effectRef>
          <a:fontRef idx="minor">
            <a:schemeClr val="tx1"/>
          </a:fontRef>
        </p:style>
      </p:cxnSp>
      <p:sp>
        <p:nvSpPr>
          <p:cNvPr id="39" name="Espace réservé du texte 6">
            <a:extLst>
              <a:ext uri="{FF2B5EF4-FFF2-40B4-BE49-F238E27FC236}">
                <a16:creationId xmlns:a16="http://schemas.microsoft.com/office/drawing/2014/main" id="{C1EF431E-01BD-4CE9-A976-B92907F29765}"/>
              </a:ext>
            </a:extLst>
          </p:cNvPr>
          <p:cNvSpPr>
            <a:spLocks noGrp="1"/>
          </p:cNvSpPr>
          <p:nvPr>
            <p:ph type="body" sz="quarter" idx="23" hasCustomPrompt="1"/>
          </p:nvPr>
        </p:nvSpPr>
        <p:spPr>
          <a:xfrm>
            <a:off x="4595710" y="2914263"/>
            <a:ext cx="2480698" cy="389143"/>
          </a:xfrm>
          <a:ln>
            <a:solidFill>
              <a:schemeClr val="accent3"/>
            </a:solidFill>
          </a:ln>
        </p:spPr>
        <p:txBody>
          <a:bodyPr anchor="b">
            <a:normAutofit/>
          </a:bodyPr>
          <a:lstStyle>
            <a:lvl1pPr marL="0" indent="0" algn="ctr">
              <a:buNone/>
              <a:defRPr sz="1800" b="1" baseline="0">
                <a:solidFill>
                  <a:schemeClr val="accent3"/>
                </a:solidFill>
              </a:defRPr>
            </a:lvl1pPr>
          </a:lstStyle>
          <a:p>
            <a:pPr lvl="0"/>
            <a:r>
              <a:rPr lang="fr-FR"/>
              <a:t>00 xxx 2000</a:t>
            </a:r>
          </a:p>
        </p:txBody>
      </p:sp>
      <p:sp>
        <p:nvSpPr>
          <p:cNvPr id="40" name="Espace réservé du texte 6">
            <a:extLst>
              <a:ext uri="{FF2B5EF4-FFF2-40B4-BE49-F238E27FC236}">
                <a16:creationId xmlns:a16="http://schemas.microsoft.com/office/drawing/2014/main" id="{67C2D12F-5D51-4099-A26F-B6AD5AD76C5A}"/>
              </a:ext>
            </a:extLst>
          </p:cNvPr>
          <p:cNvSpPr>
            <a:spLocks noGrp="1"/>
          </p:cNvSpPr>
          <p:nvPr>
            <p:ph type="body" sz="quarter" idx="24"/>
          </p:nvPr>
        </p:nvSpPr>
        <p:spPr>
          <a:xfrm>
            <a:off x="4595710" y="1749348"/>
            <a:ext cx="2480698" cy="985248"/>
          </a:xfrm>
        </p:spPr>
        <p:txBody>
          <a:bodyPr>
            <a:noAutofit/>
          </a:bodyPr>
          <a:lstStyle>
            <a:lvl1pPr marL="0" indent="0" algn="ctr">
              <a:spcBef>
                <a:spcPts val="600"/>
              </a:spcBef>
              <a:spcAft>
                <a:spcPts val="600"/>
              </a:spcAft>
              <a:buNone/>
              <a:defRPr lang="fr-FR" sz="1800" b="1" kern="1200" dirty="0">
                <a:solidFill>
                  <a:schemeClr val="tx1"/>
                </a:solidFill>
                <a:latin typeface="+mn-lt"/>
                <a:ea typeface="+mn-ea"/>
                <a:cs typeface="+mn-cs"/>
              </a:defRPr>
            </a:lvl1pPr>
            <a:lvl2pPr algn="l">
              <a:spcBef>
                <a:spcPts val="0"/>
              </a:spcBef>
              <a:spcAft>
                <a:spcPts val="600"/>
              </a:spcAft>
              <a:defRPr sz="1600" spc="0" baseline="0">
                <a:latin typeface="+mn-lt"/>
              </a:defRPr>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marL="0" lvl="0" indent="0" algn="ctr" defTabSz="914400" rtl="0" eaLnBrk="1" latinLnBrk="0" hangingPunct="1">
              <a:lnSpc>
                <a:spcPct val="100000"/>
              </a:lnSpc>
              <a:spcBef>
                <a:spcPts val="600"/>
              </a:spcBef>
              <a:spcAft>
                <a:spcPts val="600"/>
              </a:spcAft>
              <a:buFontTx/>
              <a:buNone/>
            </a:pPr>
            <a:r>
              <a:rPr lang="fr-FR"/>
              <a:t>Cliquez pour modifier les styles du texte du masque</a:t>
            </a:r>
          </a:p>
        </p:txBody>
      </p:sp>
      <p:cxnSp>
        <p:nvCxnSpPr>
          <p:cNvPr id="41" name="Connecteur droit 40">
            <a:extLst>
              <a:ext uri="{FF2B5EF4-FFF2-40B4-BE49-F238E27FC236}">
                <a16:creationId xmlns:a16="http://schemas.microsoft.com/office/drawing/2014/main" id="{EAEEE173-EB09-4683-9C30-2209B582FF34}"/>
              </a:ext>
            </a:extLst>
          </p:cNvPr>
          <p:cNvCxnSpPr>
            <a:cxnSpLocks/>
            <a:endCxn id="39" idx="2"/>
          </p:cNvCxnSpPr>
          <p:nvPr userDrawn="1"/>
        </p:nvCxnSpPr>
        <p:spPr>
          <a:xfrm flipV="1">
            <a:off x="5836059" y="3303406"/>
            <a:ext cx="0" cy="475351"/>
          </a:xfrm>
          <a:prstGeom prst="line">
            <a:avLst/>
          </a:prstGeom>
          <a:ln/>
        </p:spPr>
        <p:style>
          <a:lnRef idx="1">
            <a:schemeClr val="accent3"/>
          </a:lnRef>
          <a:fillRef idx="0">
            <a:schemeClr val="accent3"/>
          </a:fillRef>
          <a:effectRef idx="0">
            <a:schemeClr val="accent3"/>
          </a:effectRef>
          <a:fontRef idx="minor">
            <a:schemeClr val="tx1"/>
          </a:fontRef>
        </p:style>
      </p:cxnSp>
      <p:sp>
        <p:nvSpPr>
          <p:cNvPr id="42" name="Espace réservé du texte 6">
            <a:extLst>
              <a:ext uri="{FF2B5EF4-FFF2-40B4-BE49-F238E27FC236}">
                <a16:creationId xmlns:a16="http://schemas.microsoft.com/office/drawing/2014/main" id="{57CC9B75-8374-49A2-9CF3-1659B7EB5DB2}"/>
              </a:ext>
            </a:extLst>
          </p:cNvPr>
          <p:cNvSpPr>
            <a:spLocks noGrp="1"/>
          </p:cNvSpPr>
          <p:nvPr>
            <p:ph type="body" sz="quarter" idx="25" hasCustomPrompt="1"/>
          </p:nvPr>
        </p:nvSpPr>
        <p:spPr>
          <a:xfrm>
            <a:off x="7819923" y="2965124"/>
            <a:ext cx="2480698" cy="389143"/>
          </a:xfrm>
          <a:ln>
            <a:solidFill>
              <a:schemeClr val="accent3"/>
            </a:solidFill>
          </a:ln>
        </p:spPr>
        <p:txBody>
          <a:bodyPr anchor="b">
            <a:normAutofit/>
          </a:bodyPr>
          <a:lstStyle>
            <a:lvl1pPr marL="0" indent="0" algn="ctr">
              <a:buNone/>
              <a:defRPr sz="1800" b="1" baseline="0">
                <a:solidFill>
                  <a:schemeClr val="accent3"/>
                </a:solidFill>
              </a:defRPr>
            </a:lvl1pPr>
          </a:lstStyle>
          <a:p>
            <a:pPr lvl="0"/>
            <a:r>
              <a:rPr lang="fr-FR"/>
              <a:t>00 xxx 2000</a:t>
            </a:r>
          </a:p>
        </p:txBody>
      </p:sp>
      <p:sp>
        <p:nvSpPr>
          <p:cNvPr id="43" name="Espace réservé du texte 6">
            <a:extLst>
              <a:ext uri="{FF2B5EF4-FFF2-40B4-BE49-F238E27FC236}">
                <a16:creationId xmlns:a16="http://schemas.microsoft.com/office/drawing/2014/main" id="{C6C7198A-35C7-46C8-B60E-47EEF7529F4B}"/>
              </a:ext>
            </a:extLst>
          </p:cNvPr>
          <p:cNvSpPr>
            <a:spLocks noGrp="1"/>
          </p:cNvSpPr>
          <p:nvPr>
            <p:ph type="body" sz="quarter" idx="26"/>
          </p:nvPr>
        </p:nvSpPr>
        <p:spPr>
          <a:xfrm>
            <a:off x="7819923" y="1800209"/>
            <a:ext cx="2480698" cy="985248"/>
          </a:xfrm>
        </p:spPr>
        <p:txBody>
          <a:bodyPr>
            <a:noAutofit/>
          </a:bodyPr>
          <a:lstStyle>
            <a:lvl1pPr marL="0" indent="0" algn="ctr">
              <a:spcBef>
                <a:spcPts val="600"/>
              </a:spcBef>
              <a:spcAft>
                <a:spcPts val="600"/>
              </a:spcAft>
              <a:buNone/>
              <a:defRPr lang="fr-FR" sz="1800" b="1" kern="1200" dirty="0">
                <a:solidFill>
                  <a:schemeClr val="tx1"/>
                </a:solidFill>
                <a:latin typeface="+mn-lt"/>
                <a:ea typeface="+mn-ea"/>
                <a:cs typeface="+mn-cs"/>
              </a:defRPr>
            </a:lvl1pPr>
            <a:lvl2pPr algn="l">
              <a:spcBef>
                <a:spcPts val="0"/>
              </a:spcBef>
              <a:spcAft>
                <a:spcPts val="600"/>
              </a:spcAft>
              <a:defRPr sz="1600" spc="0" baseline="0">
                <a:latin typeface="+mn-lt"/>
              </a:defRPr>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marL="0" lvl="0" indent="0" algn="ctr" defTabSz="914400" rtl="0" eaLnBrk="1" latinLnBrk="0" hangingPunct="1">
              <a:lnSpc>
                <a:spcPct val="100000"/>
              </a:lnSpc>
              <a:spcBef>
                <a:spcPts val="600"/>
              </a:spcBef>
              <a:spcAft>
                <a:spcPts val="600"/>
              </a:spcAft>
              <a:buFontTx/>
              <a:buNone/>
            </a:pPr>
            <a:r>
              <a:rPr lang="fr-FR"/>
              <a:t>Cliquez pour modifier les styles du texte du masque</a:t>
            </a:r>
          </a:p>
        </p:txBody>
      </p:sp>
      <p:cxnSp>
        <p:nvCxnSpPr>
          <p:cNvPr id="44" name="Connecteur droit 43">
            <a:extLst>
              <a:ext uri="{FF2B5EF4-FFF2-40B4-BE49-F238E27FC236}">
                <a16:creationId xmlns:a16="http://schemas.microsoft.com/office/drawing/2014/main" id="{B39D54F5-2A9A-4E1A-8FA3-C7C10C9A357E}"/>
              </a:ext>
            </a:extLst>
          </p:cNvPr>
          <p:cNvCxnSpPr>
            <a:cxnSpLocks/>
            <a:endCxn id="42" idx="2"/>
          </p:cNvCxnSpPr>
          <p:nvPr userDrawn="1"/>
        </p:nvCxnSpPr>
        <p:spPr>
          <a:xfrm flipV="1">
            <a:off x="9060272" y="3354267"/>
            <a:ext cx="0" cy="475351"/>
          </a:xfrm>
          <a:prstGeom prst="line">
            <a:avLst/>
          </a:prstGeom>
          <a:ln/>
        </p:spPr>
        <p:style>
          <a:lnRef idx="1">
            <a:schemeClr val="accent3"/>
          </a:lnRef>
          <a:fillRef idx="0">
            <a:schemeClr val="accent3"/>
          </a:fillRef>
          <a:effectRef idx="0">
            <a:schemeClr val="accent3"/>
          </a:effectRef>
          <a:fontRef idx="minor">
            <a:schemeClr val="tx1"/>
          </a:fontRef>
        </p:style>
      </p:cxnSp>
      <p:sp>
        <p:nvSpPr>
          <p:cNvPr id="45" name="Espace réservé du texte 6">
            <a:extLst>
              <a:ext uri="{FF2B5EF4-FFF2-40B4-BE49-F238E27FC236}">
                <a16:creationId xmlns:a16="http://schemas.microsoft.com/office/drawing/2014/main" id="{82235870-4525-4042-8BED-57C49C61E8FD}"/>
              </a:ext>
            </a:extLst>
          </p:cNvPr>
          <p:cNvSpPr>
            <a:spLocks noGrp="1"/>
          </p:cNvSpPr>
          <p:nvPr>
            <p:ph type="body" sz="quarter" idx="27" hasCustomPrompt="1"/>
          </p:nvPr>
        </p:nvSpPr>
        <p:spPr>
          <a:xfrm>
            <a:off x="2917723" y="4269710"/>
            <a:ext cx="2480698" cy="389143"/>
          </a:xfrm>
          <a:ln>
            <a:solidFill>
              <a:schemeClr val="accent3"/>
            </a:solidFill>
          </a:ln>
        </p:spPr>
        <p:txBody>
          <a:bodyPr anchor="b">
            <a:normAutofit/>
          </a:bodyPr>
          <a:lstStyle>
            <a:lvl1pPr marL="0" indent="0" algn="ctr">
              <a:buNone/>
              <a:defRPr sz="1800" b="1" baseline="0">
                <a:solidFill>
                  <a:schemeClr val="accent3"/>
                </a:solidFill>
              </a:defRPr>
            </a:lvl1pPr>
          </a:lstStyle>
          <a:p>
            <a:pPr lvl="0"/>
            <a:r>
              <a:rPr lang="fr-FR"/>
              <a:t>00 xxx 2000</a:t>
            </a:r>
          </a:p>
        </p:txBody>
      </p:sp>
      <p:sp>
        <p:nvSpPr>
          <p:cNvPr id="46" name="Espace réservé du texte 6">
            <a:extLst>
              <a:ext uri="{FF2B5EF4-FFF2-40B4-BE49-F238E27FC236}">
                <a16:creationId xmlns:a16="http://schemas.microsoft.com/office/drawing/2014/main" id="{B70B89C3-D79B-4114-AFBB-62E5E39D68D4}"/>
              </a:ext>
            </a:extLst>
          </p:cNvPr>
          <p:cNvSpPr>
            <a:spLocks noGrp="1"/>
          </p:cNvSpPr>
          <p:nvPr>
            <p:ph type="body" sz="quarter" idx="28"/>
          </p:nvPr>
        </p:nvSpPr>
        <p:spPr>
          <a:xfrm>
            <a:off x="2940536" y="4848284"/>
            <a:ext cx="2480698" cy="985248"/>
          </a:xfrm>
        </p:spPr>
        <p:txBody>
          <a:bodyPr>
            <a:noAutofit/>
          </a:bodyPr>
          <a:lstStyle>
            <a:lvl1pPr marL="0" indent="0" algn="ctr">
              <a:spcBef>
                <a:spcPts val="600"/>
              </a:spcBef>
              <a:spcAft>
                <a:spcPts val="600"/>
              </a:spcAft>
              <a:buNone/>
              <a:defRPr lang="fr-FR" sz="1800" b="1" kern="1200" dirty="0">
                <a:solidFill>
                  <a:schemeClr val="tx1"/>
                </a:solidFill>
                <a:latin typeface="+mn-lt"/>
                <a:ea typeface="+mn-ea"/>
                <a:cs typeface="+mn-cs"/>
              </a:defRPr>
            </a:lvl1pPr>
            <a:lvl2pPr algn="l">
              <a:spcBef>
                <a:spcPts val="0"/>
              </a:spcBef>
              <a:spcAft>
                <a:spcPts val="600"/>
              </a:spcAft>
              <a:defRPr sz="1600" spc="0" baseline="0">
                <a:latin typeface="+mn-lt"/>
              </a:defRPr>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marL="0" lvl="0" indent="0" algn="ctr" defTabSz="914400" rtl="0" eaLnBrk="1" latinLnBrk="0" hangingPunct="1">
              <a:lnSpc>
                <a:spcPct val="100000"/>
              </a:lnSpc>
              <a:spcBef>
                <a:spcPts val="600"/>
              </a:spcBef>
              <a:spcAft>
                <a:spcPts val="600"/>
              </a:spcAft>
              <a:buFontTx/>
              <a:buNone/>
            </a:pPr>
            <a:r>
              <a:rPr lang="fr-FR"/>
              <a:t>Cliquez pour modifier les styles du texte du masque</a:t>
            </a:r>
          </a:p>
        </p:txBody>
      </p:sp>
      <p:cxnSp>
        <p:nvCxnSpPr>
          <p:cNvPr id="47" name="Connecteur droit 46">
            <a:extLst>
              <a:ext uri="{FF2B5EF4-FFF2-40B4-BE49-F238E27FC236}">
                <a16:creationId xmlns:a16="http://schemas.microsoft.com/office/drawing/2014/main" id="{31C48C64-0DD2-462F-9E5F-37AEE982F14E}"/>
              </a:ext>
            </a:extLst>
          </p:cNvPr>
          <p:cNvCxnSpPr>
            <a:cxnSpLocks/>
          </p:cNvCxnSpPr>
          <p:nvPr userDrawn="1"/>
        </p:nvCxnSpPr>
        <p:spPr>
          <a:xfrm flipV="1">
            <a:off x="4158072" y="3778757"/>
            <a:ext cx="0" cy="475351"/>
          </a:xfrm>
          <a:prstGeom prst="line">
            <a:avLst/>
          </a:prstGeom>
          <a:ln/>
        </p:spPr>
        <p:style>
          <a:lnRef idx="1">
            <a:schemeClr val="accent3"/>
          </a:lnRef>
          <a:fillRef idx="0">
            <a:schemeClr val="accent3"/>
          </a:fillRef>
          <a:effectRef idx="0">
            <a:schemeClr val="accent3"/>
          </a:effectRef>
          <a:fontRef idx="minor">
            <a:schemeClr val="tx1"/>
          </a:fontRef>
        </p:style>
      </p:cxnSp>
      <p:sp>
        <p:nvSpPr>
          <p:cNvPr id="48" name="Espace réservé du texte 6">
            <a:extLst>
              <a:ext uri="{FF2B5EF4-FFF2-40B4-BE49-F238E27FC236}">
                <a16:creationId xmlns:a16="http://schemas.microsoft.com/office/drawing/2014/main" id="{C5383D8A-DAE5-452C-8DD2-0B5D21BE3661}"/>
              </a:ext>
            </a:extLst>
          </p:cNvPr>
          <p:cNvSpPr>
            <a:spLocks noGrp="1"/>
          </p:cNvSpPr>
          <p:nvPr>
            <p:ph type="body" sz="quarter" idx="29" hasCustomPrompt="1"/>
          </p:nvPr>
        </p:nvSpPr>
        <p:spPr>
          <a:xfrm>
            <a:off x="6321323" y="4297841"/>
            <a:ext cx="2480698" cy="389143"/>
          </a:xfrm>
          <a:ln>
            <a:solidFill>
              <a:schemeClr val="accent3"/>
            </a:solidFill>
          </a:ln>
        </p:spPr>
        <p:txBody>
          <a:bodyPr anchor="b">
            <a:normAutofit/>
          </a:bodyPr>
          <a:lstStyle>
            <a:lvl1pPr marL="0" indent="0" algn="ctr">
              <a:buNone/>
              <a:defRPr sz="1800" b="1" baseline="0">
                <a:solidFill>
                  <a:schemeClr val="accent3"/>
                </a:solidFill>
              </a:defRPr>
            </a:lvl1pPr>
          </a:lstStyle>
          <a:p>
            <a:pPr lvl="0"/>
            <a:r>
              <a:rPr lang="fr-FR"/>
              <a:t>00 xxx 2000</a:t>
            </a:r>
          </a:p>
        </p:txBody>
      </p:sp>
      <p:sp>
        <p:nvSpPr>
          <p:cNvPr id="49" name="Espace réservé du texte 6">
            <a:extLst>
              <a:ext uri="{FF2B5EF4-FFF2-40B4-BE49-F238E27FC236}">
                <a16:creationId xmlns:a16="http://schemas.microsoft.com/office/drawing/2014/main" id="{E68EE513-C69A-450A-8EB7-F416D8EEC5F2}"/>
              </a:ext>
            </a:extLst>
          </p:cNvPr>
          <p:cNvSpPr>
            <a:spLocks noGrp="1"/>
          </p:cNvSpPr>
          <p:nvPr>
            <p:ph type="body" sz="quarter" idx="30"/>
          </p:nvPr>
        </p:nvSpPr>
        <p:spPr>
          <a:xfrm>
            <a:off x="6344136" y="4876415"/>
            <a:ext cx="2480698" cy="985248"/>
          </a:xfrm>
        </p:spPr>
        <p:txBody>
          <a:bodyPr>
            <a:noAutofit/>
          </a:bodyPr>
          <a:lstStyle>
            <a:lvl1pPr marL="0" indent="0" algn="ctr">
              <a:spcBef>
                <a:spcPts val="600"/>
              </a:spcBef>
              <a:spcAft>
                <a:spcPts val="600"/>
              </a:spcAft>
              <a:buNone/>
              <a:defRPr lang="fr-FR" sz="1800" b="1" kern="1200" dirty="0">
                <a:solidFill>
                  <a:schemeClr val="tx1"/>
                </a:solidFill>
                <a:latin typeface="+mn-lt"/>
                <a:ea typeface="+mn-ea"/>
                <a:cs typeface="+mn-cs"/>
              </a:defRPr>
            </a:lvl1pPr>
            <a:lvl2pPr algn="l">
              <a:spcBef>
                <a:spcPts val="0"/>
              </a:spcBef>
              <a:spcAft>
                <a:spcPts val="600"/>
              </a:spcAft>
              <a:defRPr sz="1600" spc="0" baseline="0">
                <a:latin typeface="+mn-lt"/>
              </a:defRPr>
            </a:lvl2pPr>
            <a:lvl3pPr algn="ctr">
              <a:spcBef>
                <a:spcPts val="600"/>
              </a:spcBef>
              <a:spcAft>
                <a:spcPts val="600"/>
              </a:spcAft>
              <a:defRPr/>
            </a:lvl3pPr>
            <a:lvl4pPr algn="ctr">
              <a:spcBef>
                <a:spcPts val="600"/>
              </a:spcBef>
              <a:spcAft>
                <a:spcPts val="600"/>
              </a:spcAft>
              <a:defRPr/>
            </a:lvl4pPr>
            <a:lvl5pPr marL="0" indent="0" algn="ctr">
              <a:spcBef>
                <a:spcPts val="600"/>
              </a:spcBef>
              <a:spcAft>
                <a:spcPts val="600"/>
              </a:spcAft>
              <a:buFont typeface="Arial" panose="020B0604020202020204" pitchFamily="34" charset="0"/>
              <a:buNone/>
              <a:defRPr/>
            </a:lvl5pPr>
          </a:lstStyle>
          <a:p>
            <a:pPr marL="0" lvl="0" indent="0" algn="ctr" defTabSz="914400" rtl="0" eaLnBrk="1" latinLnBrk="0" hangingPunct="1">
              <a:lnSpc>
                <a:spcPct val="100000"/>
              </a:lnSpc>
              <a:spcBef>
                <a:spcPts val="600"/>
              </a:spcBef>
              <a:spcAft>
                <a:spcPts val="600"/>
              </a:spcAft>
              <a:buFontTx/>
              <a:buNone/>
            </a:pPr>
            <a:r>
              <a:rPr lang="fr-FR"/>
              <a:t>Cliquez pour modifier les styles du texte du masque</a:t>
            </a:r>
          </a:p>
        </p:txBody>
      </p:sp>
      <p:cxnSp>
        <p:nvCxnSpPr>
          <p:cNvPr id="50" name="Connecteur droit 49">
            <a:extLst>
              <a:ext uri="{FF2B5EF4-FFF2-40B4-BE49-F238E27FC236}">
                <a16:creationId xmlns:a16="http://schemas.microsoft.com/office/drawing/2014/main" id="{BD526BCC-4741-4C2F-9A20-227C112C1301}"/>
              </a:ext>
            </a:extLst>
          </p:cNvPr>
          <p:cNvCxnSpPr>
            <a:cxnSpLocks/>
          </p:cNvCxnSpPr>
          <p:nvPr userDrawn="1"/>
        </p:nvCxnSpPr>
        <p:spPr>
          <a:xfrm flipV="1">
            <a:off x="7561672" y="3819588"/>
            <a:ext cx="0" cy="475351"/>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7724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anches pro">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p:txBody>
          <a:bodyPr/>
          <a:lstStyle>
            <a:lvl1pPr>
              <a:defRPr>
                <a:solidFill>
                  <a:schemeClr val="tx1"/>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a:xfrm>
            <a:off x="10479380" y="6453352"/>
            <a:ext cx="1028408" cy="175204"/>
          </a:xfrm>
        </p:spPr>
        <p:txBody>
          <a:bodyPr/>
          <a:lstStyle/>
          <a:p>
            <a:fld id="{A3DC67AC-589B-465F-8375-83B2CE47653E}" type="slidenum">
              <a:rPr lang="fr-FR" smtClean="0"/>
              <a:pPr/>
              <a:t>‹N°›</a:t>
            </a:fld>
            <a:endParaRPr lang="fr-FR"/>
          </a:p>
        </p:txBody>
      </p:sp>
      <p:pic>
        <p:nvPicPr>
          <p:cNvPr id="7" name="Image 6">
            <a:extLst>
              <a:ext uri="{FF2B5EF4-FFF2-40B4-BE49-F238E27FC236}">
                <a16:creationId xmlns:a16="http://schemas.microsoft.com/office/drawing/2014/main" id="{B3493354-D565-4A5E-8038-0D7F4C5986E0}"/>
              </a:ext>
            </a:extLst>
          </p:cNvPr>
          <p:cNvPicPr>
            <a:picLocks noChangeAspect="1"/>
          </p:cNvPicPr>
          <p:nvPr userDrawn="1"/>
        </p:nvPicPr>
        <p:blipFill>
          <a:blip r:embed="rId2"/>
          <a:stretch>
            <a:fillRect/>
          </a:stretch>
        </p:blipFill>
        <p:spPr>
          <a:xfrm>
            <a:off x="5051936" y="3939611"/>
            <a:ext cx="6458142" cy="2229088"/>
          </a:xfrm>
          <a:prstGeom prst="rect">
            <a:avLst/>
          </a:prstGeom>
        </p:spPr>
      </p:pic>
      <p:pic>
        <p:nvPicPr>
          <p:cNvPr id="12" name="Image 11">
            <a:extLst>
              <a:ext uri="{FF2B5EF4-FFF2-40B4-BE49-F238E27FC236}">
                <a16:creationId xmlns:a16="http://schemas.microsoft.com/office/drawing/2014/main" id="{49F42498-4306-4409-A37A-14A002833740}"/>
              </a:ext>
            </a:extLst>
          </p:cNvPr>
          <p:cNvPicPr>
            <a:picLocks noChangeAspect="1"/>
          </p:cNvPicPr>
          <p:nvPr userDrawn="1"/>
        </p:nvPicPr>
        <p:blipFill>
          <a:blip r:embed="rId3"/>
          <a:stretch>
            <a:fillRect/>
          </a:stretch>
        </p:blipFill>
        <p:spPr>
          <a:xfrm>
            <a:off x="5014694" y="1416608"/>
            <a:ext cx="6493094" cy="2407726"/>
          </a:xfrm>
          <a:prstGeom prst="rect">
            <a:avLst/>
          </a:prstGeom>
        </p:spPr>
      </p:pic>
      <p:sp>
        <p:nvSpPr>
          <p:cNvPr id="14" name="Espace réservé du texte 13">
            <a:extLst>
              <a:ext uri="{FF2B5EF4-FFF2-40B4-BE49-F238E27FC236}">
                <a16:creationId xmlns:a16="http://schemas.microsoft.com/office/drawing/2014/main" id="{DA0D6770-9ACA-490C-A6BD-A5565BACBD44}"/>
              </a:ext>
            </a:extLst>
          </p:cNvPr>
          <p:cNvSpPr>
            <a:spLocks noGrp="1"/>
          </p:cNvSpPr>
          <p:nvPr>
            <p:ph type="body" sz="quarter" idx="12"/>
          </p:nvPr>
        </p:nvSpPr>
        <p:spPr>
          <a:xfrm>
            <a:off x="682625" y="1503013"/>
            <a:ext cx="4156075" cy="2971800"/>
          </a:xfrm>
        </p:spPr>
        <p:txBody>
          <a:bodyPr/>
          <a:lstStyle>
            <a:lvl4pPr>
              <a:defRPr/>
            </a:lvl4pPr>
            <a:lvl5pPr marL="252000" indent="-252000">
              <a:buFontTx/>
              <a:buBlip>
                <a:blip r:embed="rId4"/>
              </a:buBlip>
              <a:defRPr/>
            </a:lvl5pPr>
          </a:lstStyle>
          <a:p>
            <a:pPr lvl="0"/>
            <a:r>
              <a:rPr lang="fr-FR"/>
              <a:t>Cliquez pour modifier les styles du texte du masque</a:t>
            </a:r>
          </a:p>
          <a:p>
            <a:pPr lvl="1"/>
            <a:r>
              <a:rPr lang="fr-FR"/>
              <a:t>Deuxième niveau</a:t>
            </a:r>
          </a:p>
          <a:p>
            <a:pPr lvl="3"/>
            <a:r>
              <a:rPr lang="fr-FR"/>
              <a:t>Troisième niveau</a:t>
            </a:r>
          </a:p>
          <a:p>
            <a:pPr lvl="4"/>
            <a:r>
              <a:rPr lang="fr-FR"/>
              <a:t>Quatrième niveau</a:t>
            </a:r>
          </a:p>
        </p:txBody>
      </p:sp>
    </p:spTree>
    <p:extLst>
      <p:ext uri="{BB962C8B-B14F-4D97-AF65-F5344CB8AC3E}">
        <p14:creationId xmlns:p14="http://schemas.microsoft.com/office/powerpoint/2010/main" val="286230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blanch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p:txBody>
          <a:bodyPr/>
          <a:lstStyle>
            <a:lvl1pPr>
              <a:defRPr>
                <a:solidFill>
                  <a:schemeClr val="tx1"/>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a:xfrm>
            <a:off x="10479380" y="6453352"/>
            <a:ext cx="1028408" cy="175204"/>
          </a:xfrm>
        </p:spPr>
        <p:txBody>
          <a:bodyPr/>
          <a:lstStyle/>
          <a:p>
            <a:fld id="{A3DC67AC-589B-465F-8375-83B2CE47653E}" type="slidenum">
              <a:rPr lang="fr-FR" smtClean="0"/>
              <a:pPr/>
              <a:t>‹N°›</a:t>
            </a:fld>
            <a:endParaRPr lang="fr-FR"/>
          </a:p>
        </p:txBody>
      </p:sp>
    </p:spTree>
    <p:extLst>
      <p:ext uri="{BB962C8B-B14F-4D97-AF65-F5344CB8AC3E}">
        <p14:creationId xmlns:p14="http://schemas.microsoft.com/office/powerpoint/2010/main" val="64827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gue">
    <p:bg>
      <p:bgPr>
        <a:solidFill>
          <a:schemeClr val="tx1"/>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grpSp>
        <p:nvGrpSpPr>
          <p:cNvPr id="14" name="Groupe 13">
            <a:extLst>
              <a:ext uri="{FF2B5EF4-FFF2-40B4-BE49-F238E27FC236}">
                <a16:creationId xmlns:a16="http://schemas.microsoft.com/office/drawing/2014/main" id="{ECA3AE76-759D-74D5-8CD0-6E0E7DC8F6BE}"/>
              </a:ext>
            </a:extLst>
          </p:cNvPr>
          <p:cNvGrpSpPr/>
          <p:nvPr userDrawn="1"/>
        </p:nvGrpSpPr>
        <p:grpSpPr>
          <a:xfrm flipH="1">
            <a:off x="1584415" y="2851536"/>
            <a:ext cx="1084642" cy="948939"/>
            <a:chOff x="719766" y="968761"/>
            <a:chExt cx="1406970" cy="1230939"/>
          </a:xfrm>
        </p:grpSpPr>
        <p:pic>
          <p:nvPicPr>
            <p:cNvPr id="15" name="Image 14">
              <a:extLst>
                <a:ext uri="{FF2B5EF4-FFF2-40B4-BE49-F238E27FC236}">
                  <a16:creationId xmlns:a16="http://schemas.microsoft.com/office/drawing/2014/main" id="{54DCB06D-C13A-F7C9-AB91-6962ED337BE0}"/>
                </a:ext>
              </a:extLst>
            </p:cNvPr>
            <p:cNvPicPr>
              <a:picLocks noChangeAspect="1"/>
            </p:cNvPicPr>
            <p:nvPr/>
          </p:nvPicPr>
          <p:blipFill>
            <a:blip r:embed="rId2"/>
            <a:stretch>
              <a:fillRect/>
            </a:stretch>
          </p:blipFill>
          <p:spPr>
            <a:xfrm rot="16200000" flipV="1">
              <a:off x="617645" y="1070882"/>
              <a:ext cx="1225457" cy="1021215"/>
            </a:xfrm>
            <a:prstGeom prst="rect">
              <a:avLst/>
            </a:prstGeom>
          </p:spPr>
        </p:pic>
        <p:pic>
          <p:nvPicPr>
            <p:cNvPr id="16" name="Image 15">
              <a:extLst>
                <a:ext uri="{FF2B5EF4-FFF2-40B4-BE49-F238E27FC236}">
                  <a16:creationId xmlns:a16="http://schemas.microsoft.com/office/drawing/2014/main" id="{E5CED5EE-CC4A-E1CF-9ED5-3CBBFEF11012}"/>
                </a:ext>
              </a:extLst>
            </p:cNvPr>
            <p:cNvPicPr>
              <a:picLocks noChangeAspect="1"/>
            </p:cNvPicPr>
            <p:nvPr/>
          </p:nvPicPr>
          <p:blipFill>
            <a:blip r:embed="rId3"/>
            <a:stretch>
              <a:fillRect/>
            </a:stretch>
          </p:blipFill>
          <p:spPr>
            <a:xfrm rot="16200000" flipV="1">
              <a:off x="1003400" y="1076364"/>
              <a:ext cx="1225457" cy="1021215"/>
            </a:xfrm>
            <a:prstGeom prst="rect">
              <a:avLst/>
            </a:prstGeom>
          </p:spPr>
        </p:pic>
      </p:grpSp>
      <p:sp>
        <p:nvSpPr>
          <p:cNvPr id="20" name="Espace réservé du texte 14">
            <a:extLst>
              <a:ext uri="{FF2B5EF4-FFF2-40B4-BE49-F238E27FC236}">
                <a16:creationId xmlns:a16="http://schemas.microsoft.com/office/drawing/2014/main" id="{6445C083-4E9C-8E8F-81FF-DAC5E2DFC0FE}"/>
              </a:ext>
            </a:extLst>
          </p:cNvPr>
          <p:cNvSpPr>
            <a:spLocks noGrp="1"/>
          </p:cNvSpPr>
          <p:nvPr>
            <p:ph type="body" sz="quarter" idx="13"/>
          </p:nvPr>
        </p:nvSpPr>
        <p:spPr>
          <a:xfrm>
            <a:off x="3209501" y="2384767"/>
            <a:ext cx="7938527" cy="2088466"/>
          </a:xfrm>
        </p:spPr>
        <p:txBody>
          <a:bodyPr lIns="360000" tIns="0" rIns="360000"/>
          <a:lstStyle>
            <a:lvl1pPr algn="ctr">
              <a:spcBef>
                <a:spcPts val="0"/>
              </a:spcBef>
              <a:defRPr sz="4000" b="0">
                <a:solidFill>
                  <a:schemeClr val="bg1"/>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172293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ion ">
    <p:bg>
      <p:bgPr>
        <a:solidFill>
          <a:schemeClr val="tx1"/>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20" name="Espace réservé du texte 14">
            <a:extLst>
              <a:ext uri="{FF2B5EF4-FFF2-40B4-BE49-F238E27FC236}">
                <a16:creationId xmlns:a16="http://schemas.microsoft.com/office/drawing/2014/main" id="{6445C083-4E9C-8E8F-81FF-DAC5E2DFC0FE}"/>
              </a:ext>
            </a:extLst>
          </p:cNvPr>
          <p:cNvSpPr>
            <a:spLocks noGrp="1"/>
          </p:cNvSpPr>
          <p:nvPr>
            <p:ph type="body" sz="quarter" idx="13"/>
          </p:nvPr>
        </p:nvSpPr>
        <p:spPr>
          <a:xfrm>
            <a:off x="2129821" y="1867926"/>
            <a:ext cx="7938527" cy="2088466"/>
          </a:xfrm>
        </p:spPr>
        <p:txBody>
          <a:bodyPr lIns="360000" tIns="0" rIns="360000"/>
          <a:lstStyle>
            <a:lvl1pPr algn="ctr">
              <a:spcBef>
                <a:spcPts val="0"/>
              </a:spcBef>
              <a:defRPr sz="4000" b="0">
                <a:solidFill>
                  <a:schemeClr val="bg1"/>
                </a:solidFill>
                <a:latin typeface="+mj-lt"/>
              </a:defRPr>
            </a:lvl1pPr>
          </a:lstStyle>
          <a:p>
            <a:pPr lvl="0"/>
            <a:r>
              <a:rPr lang="fr-FR"/>
              <a:t>Cliquez pour modifier les styles du texte du masque</a:t>
            </a:r>
          </a:p>
        </p:txBody>
      </p:sp>
      <p:grpSp>
        <p:nvGrpSpPr>
          <p:cNvPr id="7" name="Groupe 6">
            <a:extLst>
              <a:ext uri="{FF2B5EF4-FFF2-40B4-BE49-F238E27FC236}">
                <a16:creationId xmlns:a16="http://schemas.microsoft.com/office/drawing/2014/main" id="{68028D3D-DF51-8B83-1507-C327489DEB8F}"/>
              </a:ext>
            </a:extLst>
          </p:cNvPr>
          <p:cNvGrpSpPr/>
          <p:nvPr userDrawn="1"/>
        </p:nvGrpSpPr>
        <p:grpSpPr>
          <a:xfrm>
            <a:off x="747797" y="1630173"/>
            <a:ext cx="1084642" cy="948939"/>
            <a:chOff x="719766" y="968761"/>
            <a:chExt cx="1406970" cy="1230939"/>
          </a:xfrm>
        </p:grpSpPr>
        <p:pic>
          <p:nvPicPr>
            <p:cNvPr id="8" name="Image 7">
              <a:extLst>
                <a:ext uri="{FF2B5EF4-FFF2-40B4-BE49-F238E27FC236}">
                  <a16:creationId xmlns:a16="http://schemas.microsoft.com/office/drawing/2014/main" id="{9FF7D0B4-2738-DE6A-CF1B-1A12F2CB4D37}"/>
                </a:ext>
              </a:extLst>
            </p:cNvPr>
            <p:cNvPicPr>
              <a:picLocks noChangeAspect="1"/>
            </p:cNvPicPr>
            <p:nvPr/>
          </p:nvPicPr>
          <p:blipFill>
            <a:blip r:embed="rId2"/>
            <a:stretch>
              <a:fillRect/>
            </a:stretch>
          </p:blipFill>
          <p:spPr>
            <a:xfrm rot="16200000" flipV="1">
              <a:off x="617645" y="1070882"/>
              <a:ext cx="1225457" cy="1021215"/>
            </a:xfrm>
            <a:prstGeom prst="rect">
              <a:avLst/>
            </a:prstGeom>
          </p:spPr>
        </p:pic>
        <p:pic>
          <p:nvPicPr>
            <p:cNvPr id="9" name="Image 8">
              <a:extLst>
                <a:ext uri="{FF2B5EF4-FFF2-40B4-BE49-F238E27FC236}">
                  <a16:creationId xmlns:a16="http://schemas.microsoft.com/office/drawing/2014/main" id="{13E2D63F-B53E-1C6A-8822-E83C5D1F0B2D}"/>
                </a:ext>
              </a:extLst>
            </p:cNvPr>
            <p:cNvPicPr>
              <a:picLocks noChangeAspect="1"/>
            </p:cNvPicPr>
            <p:nvPr/>
          </p:nvPicPr>
          <p:blipFill>
            <a:blip r:embed="rId3"/>
            <a:stretch>
              <a:fillRect/>
            </a:stretch>
          </p:blipFill>
          <p:spPr>
            <a:xfrm rot="16200000" flipV="1">
              <a:off x="1003400" y="1076364"/>
              <a:ext cx="1225457" cy="1021215"/>
            </a:xfrm>
            <a:prstGeom prst="rect">
              <a:avLst/>
            </a:prstGeom>
          </p:spPr>
        </p:pic>
      </p:grpSp>
      <p:grpSp>
        <p:nvGrpSpPr>
          <p:cNvPr id="10" name="Groupe 9">
            <a:extLst>
              <a:ext uri="{FF2B5EF4-FFF2-40B4-BE49-F238E27FC236}">
                <a16:creationId xmlns:a16="http://schemas.microsoft.com/office/drawing/2014/main" id="{19DFFD68-A30B-22ED-8B48-A44DABF6A17F}"/>
              </a:ext>
            </a:extLst>
          </p:cNvPr>
          <p:cNvGrpSpPr/>
          <p:nvPr userDrawn="1"/>
        </p:nvGrpSpPr>
        <p:grpSpPr>
          <a:xfrm flipH="1">
            <a:off x="10359559" y="3943350"/>
            <a:ext cx="1084642" cy="948939"/>
            <a:chOff x="719766" y="968761"/>
            <a:chExt cx="1406970" cy="1230939"/>
          </a:xfrm>
        </p:grpSpPr>
        <p:pic>
          <p:nvPicPr>
            <p:cNvPr id="11" name="Image 10">
              <a:extLst>
                <a:ext uri="{FF2B5EF4-FFF2-40B4-BE49-F238E27FC236}">
                  <a16:creationId xmlns:a16="http://schemas.microsoft.com/office/drawing/2014/main" id="{63D6145F-CF4D-73FD-A219-148B5F42DD55}"/>
                </a:ext>
              </a:extLst>
            </p:cNvPr>
            <p:cNvPicPr>
              <a:picLocks noChangeAspect="1"/>
            </p:cNvPicPr>
            <p:nvPr/>
          </p:nvPicPr>
          <p:blipFill>
            <a:blip r:embed="rId2"/>
            <a:stretch>
              <a:fillRect/>
            </a:stretch>
          </p:blipFill>
          <p:spPr>
            <a:xfrm rot="16200000" flipV="1">
              <a:off x="617645" y="1070882"/>
              <a:ext cx="1225457" cy="1021215"/>
            </a:xfrm>
            <a:prstGeom prst="rect">
              <a:avLst/>
            </a:prstGeom>
          </p:spPr>
        </p:pic>
        <p:pic>
          <p:nvPicPr>
            <p:cNvPr id="12" name="Image 11">
              <a:extLst>
                <a:ext uri="{FF2B5EF4-FFF2-40B4-BE49-F238E27FC236}">
                  <a16:creationId xmlns:a16="http://schemas.microsoft.com/office/drawing/2014/main" id="{9E3F3CBA-0F56-007E-C2C4-EDCBD0DC03F7}"/>
                </a:ext>
              </a:extLst>
            </p:cNvPr>
            <p:cNvPicPr>
              <a:picLocks noChangeAspect="1"/>
            </p:cNvPicPr>
            <p:nvPr/>
          </p:nvPicPr>
          <p:blipFill>
            <a:blip r:embed="rId3"/>
            <a:stretch>
              <a:fillRect/>
            </a:stretch>
          </p:blipFill>
          <p:spPr>
            <a:xfrm rot="16200000" flipV="1">
              <a:off x="1003400" y="1076364"/>
              <a:ext cx="1225457" cy="1021215"/>
            </a:xfrm>
            <a:prstGeom prst="rect">
              <a:avLst/>
            </a:prstGeom>
          </p:spPr>
        </p:pic>
      </p:grpSp>
    </p:spTree>
    <p:extLst>
      <p:ext uri="{BB962C8B-B14F-4D97-AF65-F5344CB8AC3E}">
        <p14:creationId xmlns:p14="http://schemas.microsoft.com/office/powerpoint/2010/main" val="104202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ffre de service ">
    <p:bg>
      <p:bgPr>
        <a:solidFill>
          <a:schemeClr val="tx1"/>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20" name="Forme libre : forme 19">
            <a:extLst>
              <a:ext uri="{FF2B5EF4-FFF2-40B4-BE49-F238E27FC236}">
                <a16:creationId xmlns:a16="http://schemas.microsoft.com/office/drawing/2014/main" id="{E69EDC74-754D-404A-A049-1418D641DBA7}"/>
              </a:ext>
            </a:extLst>
          </p:cNvPr>
          <p:cNvSpPr/>
          <p:nvPr userDrawn="1"/>
        </p:nvSpPr>
        <p:spPr>
          <a:xfrm>
            <a:off x="1545029" y="2054463"/>
            <a:ext cx="933226" cy="1018762"/>
          </a:xfrm>
          <a:custGeom>
            <a:avLst/>
            <a:gdLst>
              <a:gd name="connsiteX0" fmla="*/ 601173 w 933226"/>
              <a:gd name="connsiteY0" fmla="*/ 390120 h 1018762"/>
              <a:gd name="connsiteX1" fmla="*/ 292068 w 933226"/>
              <a:gd name="connsiteY1" fmla="*/ 509382 h 1018762"/>
              <a:gd name="connsiteX2" fmla="*/ 601521 w 933226"/>
              <a:gd name="connsiteY2" fmla="*/ 628643 h 1018762"/>
              <a:gd name="connsiteX3" fmla="*/ 636290 w 933226"/>
              <a:gd name="connsiteY3" fmla="*/ 509382 h 1018762"/>
              <a:gd name="connsiteX4" fmla="*/ 601173 w 933226"/>
              <a:gd name="connsiteY4" fmla="*/ 390120 h 1018762"/>
              <a:gd name="connsiteX5" fmla="*/ 933226 w 933226"/>
              <a:gd name="connsiteY5" fmla="*/ 0 h 1018762"/>
              <a:gd name="connsiteX6" fmla="*/ 932879 w 933226"/>
              <a:gd name="connsiteY6" fmla="*/ 261471 h 1018762"/>
              <a:gd name="connsiteX7" fmla="*/ 733994 w 933226"/>
              <a:gd name="connsiteY7" fmla="*/ 338313 h 1018762"/>
              <a:gd name="connsiteX8" fmla="*/ 742339 w 933226"/>
              <a:gd name="connsiteY8" fmla="*/ 348744 h 1018762"/>
              <a:gd name="connsiteX9" fmla="*/ 742339 w 933226"/>
              <a:gd name="connsiteY9" fmla="*/ 670019 h 1018762"/>
              <a:gd name="connsiteX10" fmla="*/ 733994 w 933226"/>
              <a:gd name="connsiteY10" fmla="*/ 680450 h 1018762"/>
              <a:gd name="connsiteX11" fmla="*/ 933226 w 933226"/>
              <a:gd name="connsiteY11" fmla="*/ 757291 h 1018762"/>
              <a:gd name="connsiteX12" fmla="*/ 933226 w 933226"/>
              <a:gd name="connsiteY12" fmla="*/ 1018762 h 1018762"/>
              <a:gd name="connsiteX13" fmla="*/ 0 w 933226"/>
              <a:gd name="connsiteY13" fmla="*/ 625861 h 1018762"/>
              <a:gd name="connsiteX14" fmla="*/ 0 w 933226"/>
              <a:gd name="connsiteY14" fmla="*/ 392554 h 101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226" h="1018762">
                <a:moveTo>
                  <a:pt x="601173" y="390120"/>
                </a:moveTo>
                <a:lnTo>
                  <a:pt x="292068" y="509382"/>
                </a:lnTo>
                <a:lnTo>
                  <a:pt x="601521" y="628643"/>
                </a:lnTo>
                <a:cubicBezTo>
                  <a:pt x="625940" y="593806"/>
                  <a:pt x="638161" y="551881"/>
                  <a:pt x="636290" y="509382"/>
                </a:cubicBezTo>
                <a:cubicBezTo>
                  <a:pt x="638060" y="466843"/>
                  <a:pt x="625714" y="424910"/>
                  <a:pt x="601173" y="390120"/>
                </a:cubicBezTo>
                <a:close/>
                <a:moveTo>
                  <a:pt x="933226" y="0"/>
                </a:moveTo>
                <a:lnTo>
                  <a:pt x="932879" y="261471"/>
                </a:lnTo>
                <a:lnTo>
                  <a:pt x="733994" y="338313"/>
                </a:lnTo>
                <a:lnTo>
                  <a:pt x="742339" y="348744"/>
                </a:lnTo>
                <a:cubicBezTo>
                  <a:pt x="813047" y="444163"/>
                  <a:pt x="813047" y="574599"/>
                  <a:pt x="742339" y="670019"/>
                </a:cubicBezTo>
                <a:lnTo>
                  <a:pt x="733994" y="680450"/>
                </a:lnTo>
                <a:lnTo>
                  <a:pt x="933226" y="757291"/>
                </a:lnTo>
                <a:lnTo>
                  <a:pt x="933226" y="1018762"/>
                </a:lnTo>
                <a:lnTo>
                  <a:pt x="0" y="625861"/>
                </a:lnTo>
                <a:lnTo>
                  <a:pt x="0" y="3925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1" name="Forme libre : forme 20">
            <a:extLst>
              <a:ext uri="{FF2B5EF4-FFF2-40B4-BE49-F238E27FC236}">
                <a16:creationId xmlns:a16="http://schemas.microsoft.com/office/drawing/2014/main" id="{0EE22006-72C2-4F65-B5FA-A1C88EF5DEDC}"/>
              </a:ext>
            </a:extLst>
          </p:cNvPr>
          <p:cNvSpPr/>
          <p:nvPr userDrawn="1"/>
        </p:nvSpPr>
        <p:spPr>
          <a:xfrm>
            <a:off x="4268867" y="2054461"/>
            <a:ext cx="953633" cy="1034408"/>
          </a:xfrm>
          <a:custGeom>
            <a:avLst/>
            <a:gdLst>
              <a:gd name="connsiteX0" fmla="*/ 704037 w 953633"/>
              <a:gd name="connsiteY0" fmla="*/ 835749 h 1034408"/>
              <a:gd name="connsiteX1" fmla="*/ 953633 w 953633"/>
              <a:gd name="connsiteY1" fmla="*/ 835749 h 1034408"/>
              <a:gd name="connsiteX2" fmla="*/ 953633 w 953633"/>
              <a:gd name="connsiteY2" fmla="*/ 1034408 h 1034408"/>
              <a:gd name="connsiteX3" fmla="*/ 704037 w 953633"/>
              <a:gd name="connsiteY3" fmla="*/ 1034408 h 1034408"/>
              <a:gd name="connsiteX4" fmla="*/ 1 w 953633"/>
              <a:gd name="connsiteY4" fmla="*/ 835749 h 1034408"/>
              <a:gd name="connsiteX5" fmla="*/ 249597 w 953633"/>
              <a:gd name="connsiteY5" fmla="*/ 835749 h 1034408"/>
              <a:gd name="connsiteX6" fmla="*/ 249597 w 953633"/>
              <a:gd name="connsiteY6" fmla="*/ 1034408 h 1034408"/>
              <a:gd name="connsiteX7" fmla="*/ 1 w 953633"/>
              <a:gd name="connsiteY7" fmla="*/ 1034408 h 1034408"/>
              <a:gd name="connsiteX8" fmla="*/ 467724 w 953633"/>
              <a:gd name="connsiteY8" fmla="*/ 240684 h 1034408"/>
              <a:gd name="connsiteX9" fmla="*/ 249596 w 953633"/>
              <a:gd name="connsiteY9" fmla="*/ 476999 h 1034408"/>
              <a:gd name="connsiteX10" fmla="*/ 249596 w 953633"/>
              <a:gd name="connsiteY10" fmla="*/ 502832 h 1034408"/>
              <a:gd name="connsiteX11" fmla="*/ 704036 w 953633"/>
              <a:gd name="connsiteY11" fmla="*/ 502832 h 1034408"/>
              <a:gd name="connsiteX12" fmla="*/ 704036 w 953633"/>
              <a:gd name="connsiteY12" fmla="*/ 476999 h 1034408"/>
              <a:gd name="connsiteX13" fmla="*/ 704036 w 953633"/>
              <a:gd name="connsiteY13" fmla="*/ 458810 h 1034408"/>
              <a:gd name="connsiteX14" fmla="*/ 467724 w 953633"/>
              <a:gd name="connsiteY14" fmla="*/ 240684 h 1034408"/>
              <a:gd name="connsiteX15" fmla="*/ 476998 w 953633"/>
              <a:gd name="connsiteY15" fmla="*/ 0 h 1034408"/>
              <a:gd name="connsiteX16" fmla="*/ 953633 w 953633"/>
              <a:gd name="connsiteY16" fmla="*/ 475544 h 1034408"/>
              <a:gd name="connsiteX17" fmla="*/ 953633 w 953633"/>
              <a:gd name="connsiteY17" fmla="*/ 766618 h 1034408"/>
              <a:gd name="connsiteX18" fmla="*/ 704036 w 953633"/>
              <a:gd name="connsiteY18" fmla="*/ 766618 h 1034408"/>
              <a:gd name="connsiteX19" fmla="*/ 704036 w 953633"/>
              <a:gd name="connsiteY19" fmla="*/ 614896 h 1034408"/>
              <a:gd name="connsiteX20" fmla="*/ 249596 w 953633"/>
              <a:gd name="connsiteY20" fmla="*/ 614896 h 1034408"/>
              <a:gd name="connsiteX21" fmla="*/ 249596 w 953633"/>
              <a:gd name="connsiteY21" fmla="*/ 768074 h 1034408"/>
              <a:gd name="connsiteX22" fmla="*/ 0 w 953633"/>
              <a:gd name="connsiteY22" fmla="*/ 768074 h 1034408"/>
              <a:gd name="connsiteX23" fmla="*/ 0 w 953633"/>
              <a:gd name="connsiteY23" fmla="*/ 476999 h 1034408"/>
              <a:gd name="connsiteX24" fmla="*/ 476998 w 953633"/>
              <a:gd name="connsiteY24" fmla="*/ 0 h 103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3633" h="1034408">
                <a:moveTo>
                  <a:pt x="704037" y="835749"/>
                </a:moveTo>
                <a:lnTo>
                  <a:pt x="953633" y="835749"/>
                </a:lnTo>
                <a:lnTo>
                  <a:pt x="953633" y="1034408"/>
                </a:lnTo>
                <a:lnTo>
                  <a:pt x="704037" y="1034408"/>
                </a:lnTo>
                <a:close/>
                <a:moveTo>
                  <a:pt x="1" y="835749"/>
                </a:moveTo>
                <a:lnTo>
                  <a:pt x="249597" y="835749"/>
                </a:lnTo>
                <a:lnTo>
                  <a:pt x="249597" y="1034408"/>
                </a:lnTo>
                <a:lnTo>
                  <a:pt x="1" y="1034408"/>
                </a:lnTo>
                <a:close/>
                <a:moveTo>
                  <a:pt x="467724" y="240684"/>
                </a:moveTo>
                <a:cubicBezTo>
                  <a:pt x="342232" y="245707"/>
                  <a:pt x="244574" y="351509"/>
                  <a:pt x="249596" y="476999"/>
                </a:cubicBezTo>
                <a:lnTo>
                  <a:pt x="249596" y="502832"/>
                </a:lnTo>
                <a:lnTo>
                  <a:pt x="704036" y="502832"/>
                </a:lnTo>
                <a:lnTo>
                  <a:pt x="704036" y="476999"/>
                </a:lnTo>
                <a:cubicBezTo>
                  <a:pt x="704280" y="470937"/>
                  <a:pt x="704280" y="464872"/>
                  <a:pt x="704036" y="458810"/>
                </a:cubicBezTo>
                <a:cubicBezTo>
                  <a:pt x="699015" y="333320"/>
                  <a:pt x="593213" y="235662"/>
                  <a:pt x="467724" y="240684"/>
                </a:cubicBezTo>
                <a:close/>
                <a:moveTo>
                  <a:pt x="476998" y="0"/>
                </a:moveTo>
                <a:cubicBezTo>
                  <a:pt x="739729" y="199"/>
                  <a:pt x="952832" y="212815"/>
                  <a:pt x="953633" y="475544"/>
                </a:cubicBezTo>
                <a:lnTo>
                  <a:pt x="953633" y="766618"/>
                </a:lnTo>
                <a:lnTo>
                  <a:pt x="704036" y="766618"/>
                </a:lnTo>
                <a:lnTo>
                  <a:pt x="704036" y="614896"/>
                </a:lnTo>
                <a:lnTo>
                  <a:pt x="249596" y="614896"/>
                </a:lnTo>
                <a:lnTo>
                  <a:pt x="249596" y="768074"/>
                </a:lnTo>
                <a:lnTo>
                  <a:pt x="0" y="768074"/>
                </a:lnTo>
                <a:lnTo>
                  <a:pt x="0" y="476999"/>
                </a:lnTo>
                <a:cubicBezTo>
                  <a:pt x="0" y="213560"/>
                  <a:pt x="213560" y="0"/>
                  <a:pt x="4769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2" name="Forme libre : forme 21">
            <a:extLst>
              <a:ext uri="{FF2B5EF4-FFF2-40B4-BE49-F238E27FC236}">
                <a16:creationId xmlns:a16="http://schemas.microsoft.com/office/drawing/2014/main" id="{CDB17D7C-55CC-4E26-9841-44F3D1536E57}"/>
              </a:ext>
            </a:extLst>
          </p:cNvPr>
          <p:cNvSpPr/>
          <p:nvPr userDrawn="1"/>
        </p:nvSpPr>
        <p:spPr>
          <a:xfrm>
            <a:off x="6770169" y="2054466"/>
            <a:ext cx="1347028" cy="1012723"/>
          </a:xfrm>
          <a:custGeom>
            <a:avLst/>
            <a:gdLst>
              <a:gd name="connsiteX0" fmla="*/ 873870 w 1347028"/>
              <a:gd name="connsiteY0" fmla="*/ 446745 h 1012723"/>
              <a:gd name="connsiteX1" fmla="*/ 765957 w 1347028"/>
              <a:gd name="connsiteY1" fmla="*/ 594654 h 1012723"/>
              <a:gd name="connsiteX2" fmla="*/ 911602 w 1347028"/>
              <a:gd name="connsiteY2" fmla="*/ 594654 h 1012723"/>
              <a:gd name="connsiteX3" fmla="*/ 913489 w 1347028"/>
              <a:gd name="connsiteY3" fmla="*/ 222995 h 1012723"/>
              <a:gd name="connsiteX4" fmla="*/ 1036117 w 1347028"/>
              <a:gd name="connsiteY4" fmla="*/ 691625 h 1012723"/>
              <a:gd name="connsiteX5" fmla="*/ 696530 w 1347028"/>
              <a:gd name="connsiteY5" fmla="*/ 691625 h 1012723"/>
              <a:gd name="connsiteX6" fmla="*/ 609747 w 1347028"/>
              <a:gd name="connsiteY6" fmla="*/ 812744 h 1012723"/>
              <a:gd name="connsiteX7" fmla="*/ 1069321 w 1347028"/>
              <a:gd name="connsiteY7" fmla="*/ 812744 h 1012723"/>
              <a:gd name="connsiteX8" fmla="*/ 1122146 w 1347028"/>
              <a:gd name="connsiteY8" fmla="*/ 1012723 h 1012723"/>
              <a:gd name="connsiteX9" fmla="*/ 1022157 w 1347028"/>
              <a:gd name="connsiteY9" fmla="*/ 1012723 h 1012723"/>
              <a:gd name="connsiteX10" fmla="*/ 994612 w 1347028"/>
              <a:gd name="connsiteY10" fmla="*/ 909337 h 1012723"/>
              <a:gd name="connsiteX11" fmla="*/ 541830 w 1347028"/>
              <a:gd name="connsiteY11" fmla="*/ 909337 h 1012723"/>
              <a:gd name="connsiteX12" fmla="*/ 466366 w 1347028"/>
              <a:gd name="connsiteY12" fmla="*/ 1012723 h 1012723"/>
              <a:gd name="connsiteX13" fmla="*/ 347133 w 1347028"/>
              <a:gd name="connsiteY13" fmla="*/ 1012723 h 1012723"/>
              <a:gd name="connsiteX14" fmla="*/ 374300 w 1347028"/>
              <a:gd name="connsiteY14" fmla="*/ 218090 h 1012723"/>
              <a:gd name="connsiteX15" fmla="*/ 768221 w 1347028"/>
              <a:gd name="connsiteY15" fmla="*/ 218090 h 1012723"/>
              <a:gd name="connsiteX16" fmla="*/ 198092 w 1347028"/>
              <a:gd name="connsiteY16" fmla="*/ 1012723 h 1012723"/>
              <a:gd name="connsiteX17" fmla="*/ 78860 w 1347028"/>
              <a:gd name="connsiteY17" fmla="*/ 1012723 h 1012723"/>
              <a:gd name="connsiteX18" fmla="*/ 152814 w 1347028"/>
              <a:gd name="connsiteY18" fmla="*/ 909338 h 1012723"/>
              <a:gd name="connsiteX19" fmla="*/ 50938 w 1347028"/>
              <a:gd name="connsiteY19" fmla="*/ 909338 h 1012723"/>
              <a:gd name="connsiteX20" fmla="*/ 80746 w 1347028"/>
              <a:gd name="connsiteY20" fmla="*/ 812744 h 1012723"/>
              <a:gd name="connsiteX21" fmla="*/ 222241 w 1347028"/>
              <a:gd name="connsiteY21" fmla="*/ 812744 h 1012723"/>
              <a:gd name="connsiteX22" fmla="*/ 309401 w 1347028"/>
              <a:gd name="connsiteY22" fmla="*/ 691625 h 1012723"/>
              <a:gd name="connsiteX23" fmla="*/ 234692 w 1347028"/>
              <a:gd name="connsiteY23" fmla="*/ 691625 h 1012723"/>
              <a:gd name="connsiteX24" fmla="*/ 0 w 1347028"/>
              <a:gd name="connsiteY24" fmla="*/ 691625 h 1012723"/>
              <a:gd name="connsiteX25" fmla="*/ 29808 w 1347028"/>
              <a:gd name="connsiteY25" fmla="*/ 594654 h 1012723"/>
              <a:gd name="connsiteX26" fmla="*/ 378828 w 1347028"/>
              <a:gd name="connsiteY26" fmla="*/ 594654 h 1012723"/>
              <a:gd name="connsiteX27" fmla="*/ 579562 w 1347028"/>
              <a:gd name="connsiteY27" fmla="*/ 314684 h 1012723"/>
              <a:gd name="connsiteX28" fmla="*/ 344492 w 1347028"/>
              <a:gd name="connsiteY28" fmla="*/ 314684 h 1012723"/>
              <a:gd name="connsiteX29" fmla="*/ 247143 w 1347028"/>
              <a:gd name="connsiteY29" fmla="*/ 0 h 1012723"/>
              <a:gd name="connsiteX30" fmla="*/ 1079886 w 1347028"/>
              <a:gd name="connsiteY30" fmla="*/ 0 h 1012723"/>
              <a:gd name="connsiteX31" fmla="*/ 1347028 w 1347028"/>
              <a:gd name="connsiteY31" fmla="*/ 1012723 h 1012723"/>
              <a:gd name="connsiteX32" fmla="*/ 1247038 w 1347028"/>
              <a:gd name="connsiteY32" fmla="*/ 1012723 h 1012723"/>
              <a:gd name="connsiteX33" fmla="*/ 1005177 w 1347028"/>
              <a:gd name="connsiteY33" fmla="*/ 96971 h 1012723"/>
              <a:gd name="connsiteX34" fmla="*/ 217712 w 1347028"/>
              <a:gd name="connsiteY34" fmla="*/ 96971 h 101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7028" h="1012723">
                <a:moveTo>
                  <a:pt x="873870" y="446745"/>
                </a:moveTo>
                <a:lnTo>
                  <a:pt x="765957" y="594654"/>
                </a:lnTo>
                <a:lnTo>
                  <a:pt x="911602" y="594654"/>
                </a:lnTo>
                <a:close/>
                <a:moveTo>
                  <a:pt x="913489" y="222995"/>
                </a:moveTo>
                <a:lnTo>
                  <a:pt x="1036117" y="691625"/>
                </a:lnTo>
                <a:lnTo>
                  <a:pt x="696530" y="691625"/>
                </a:lnTo>
                <a:lnTo>
                  <a:pt x="609747" y="812744"/>
                </a:lnTo>
                <a:lnTo>
                  <a:pt x="1069321" y="812744"/>
                </a:lnTo>
                <a:lnTo>
                  <a:pt x="1122146" y="1012723"/>
                </a:lnTo>
                <a:lnTo>
                  <a:pt x="1022157" y="1012723"/>
                </a:lnTo>
                <a:lnTo>
                  <a:pt x="994612" y="909337"/>
                </a:lnTo>
                <a:lnTo>
                  <a:pt x="541830" y="909337"/>
                </a:lnTo>
                <a:lnTo>
                  <a:pt x="466366" y="1012723"/>
                </a:lnTo>
                <a:lnTo>
                  <a:pt x="347133" y="1012723"/>
                </a:lnTo>
                <a:close/>
                <a:moveTo>
                  <a:pt x="374300" y="218090"/>
                </a:moveTo>
                <a:lnTo>
                  <a:pt x="768221" y="218090"/>
                </a:lnTo>
                <a:lnTo>
                  <a:pt x="198092" y="1012723"/>
                </a:lnTo>
                <a:lnTo>
                  <a:pt x="78860" y="1012723"/>
                </a:lnTo>
                <a:lnTo>
                  <a:pt x="152814" y="909338"/>
                </a:lnTo>
                <a:lnTo>
                  <a:pt x="50938" y="909338"/>
                </a:lnTo>
                <a:lnTo>
                  <a:pt x="80746" y="812744"/>
                </a:lnTo>
                <a:lnTo>
                  <a:pt x="222241" y="812744"/>
                </a:lnTo>
                <a:lnTo>
                  <a:pt x="309401" y="691625"/>
                </a:lnTo>
                <a:lnTo>
                  <a:pt x="234692" y="691625"/>
                </a:lnTo>
                <a:lnTo>
                  <a:pt x="0" y="691625"/>
                </a:lnTo>
                <a:lnTo>
                  <a:pt x="29808" y="594654"/>
                </a:lnTo>
                <a:lnTo>
                  <a:pt x="378828" y="594654"/>
                </a:lnTo>
                <a:lnTo>
                  <a:pt x="579562" y="314684"/>
                </a:lnTo>
                <a:lnTo>
                  <a:pt x="344492" y="314684"/>
                </a:lnTo>
                <a:close/>
                <a:moveTo>
                  <a:pt x="247143" y="0"/>
                </a:moveTo>
                <a:lnTo>
                  <a:pt x="1079886" y="0"/>
                </a:lnTo>
                <a:lnTo>
                  <a:pt x="1347028" y="1012723"/>
                </a:lnTo>
                <a:lnTo>
                  <a:pt x="1247038" y="1012723"/>
                </a:lnTo>
                <a:lnTo>
                  <a:pt x="1005177" y="96971"/>
                </a:lnTo>
                <a:lnTo>
                  <a:pt x="217712" y="969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3" name="Forme libre : forme 22">
            <a:extLst>
              <a:ext uri="{FF2B5EF4-FFF2-40B4-BE49-F238E27FC236}">
                <a16:creationId xmlns:a16="http://schemas.microsoft.com/office/drawing/2014/main" id="{541E3C64-688C-490C-94A3-B1D943C9D10F}"/>
              </a:ext>
            </a:extLst>
          </p:cNvPr>
          <p:cNvSpPr/>
          <p:nvPr userDrawn="1"/>
        </p:nvSpPr>
        <p:spPr>
          <a:xfrm>
            <a:off x="9250362" y="2074238"/>
            <a:ext cx="1814702" cy="990267"/>
          </a:xfrm>
          <a:custGeom>
            <a:avLst/>
            <a:gdLst>
              <a:gd name="connsiteX0" fmla="*/ 1231089 w 1814702"/>
              <a:gd name="connsiteY0" fmla="*/ 69250 h 990267"/>
              <a:gd name="connsiteX1" fmla="*/ 804055 w 1814702"/>
              <a:gd name="connsiteY1" fmla="*/ 496284 h 990267"/>
              <a:gd name="connsiteX2" fmla="*/ 1231089 w 1814702"/>
              <a:gd name="connsiteY2" fmla="*/ 923318 h 990267"/>
              <a:gd name="connsiteX3" fmla="*/ 1658123 w 1814702"/>
              <a:gd name="connsiteY3" fmla="*/ 496284 h 990267"/>
              <a:gd name="connsiteX4" fmla="*/ 1231089 w 1814702"/>
              <a:gd name="connsiteY4" fmla="*/ 69250 h 990267"/>
              <a:gd name="connsiteX5" fmla="*/ 495129 w 1814702"/>
              <a:gd name="connsiteY5" fmla="*/ 1 h 990267"/>
              <a:gd name="connsiteX6" fmla="*/ 1231089 w 1814702"/>
              <a:gd name="connsiteY6" fmla="*/ 1 h 990267"/>
              <a:gd name="connsiteX7" fmla="*/ 1538861 w 1814702"/>
              <a:gd name="connsiteY7" fmla="*/ 106952 h 990267"/>
              <a:gd name="connsiteX8" fmla="*/ 1577333 w 1814702"/>
              <a:gd name="connsiteY8" fmla="*/ 28085 h 990267"/>
              <a:gd name="connsiteX9" fmla="*/ 1814702 w 1814702"/>
              <a:gd name="connsiteY9" fmla="*/ 28085 h 990267"/>
              <a:gd name="connsiteX10" fmla="*/ 1814702 w 1814702"/>
              <a:gd name="connsiteY10" fmla="*/ 957558 h 990267"/>
              <a:gd name="connsiteX11" fmla="*/ 1567715 w 1814702"/>
              <a:gd name="connsiteY11" fmla="*/ 957558 h 990267"/>
              <a:gd name="connsiteX12" fmla="*/ 1538861 w 1814702"/>
              <a:gd name="connsiteY12" fmla="*/ 884846 h 990267"/>
              <a:gd name="connsiteX13" fmla="*/ 1231089 w 1814702"/>
              <a:gd name="connsiteY13" fmla="*/ 990258 h 990267"/>
              <a:gd name="connsiteX14" fmla="*/ 495129 w 1814702"/>
              <a:gd name="connsiteY14" fmla="*/ 990258 h 990267"/>
              <a:gd name="connsiteX15" fmla="*/ 0 w 1814702"/>
              <a:gd name="connsiteY15" fmla="*/ 495130 h 990267"/>
              <a:gd name="connsiteX16" fmla="*/ 495129 w 1814702"/>
              <a:gd name="connsiteY16" fmla="*/ 1 h 99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702" h="990267">
                <a:moveTo>
                  <a:pt x="1231089" y="69250"/>
                </a:moveTo>
                <a:cubicBezTo>
                  <a:pt x="995243" y="69250"/>
                  <a:pt x="804055" y="260439"/>
                  <a:pt x="804055" y="496284"/>
                </a:cubicBezTo>
                <a:cubicBezTo>
                  <a:pt x="804055" y="732130"/>
                  <a:pt x="995243" y="923318"/>
                  <a:pt x="1231089" y="923318"/>
                </a:cubicBezTo>
                <a:cubicBezTo>
                  <a:pt x="1466935" y="923318"/>
                  <a:pt x="1658123" y="732130"/>
                  <a:pt x="1658123" y="496284"/>
                </a:cubicBezTo>
                <a:cubicBezTo>
                  <a:pt x="1658123" y="260439"/>
                  <a:pt x="1466935" y="69250"/>
                  <a:pt x="1231089" y="69250"/>
                </a:cubicBezTo>
                <a:close/>
                <a:moveTo>
                  <a:pt x="495129" y="1"/>
                </a:moveTo>
                <a:lnTo>
                  <a:pt x="1231089" y="1"/>
                </a:lnTo>
                <a:cubicBezTo>
                  <a:pt x="1342830" y="-213"/>
                  <a:pt x="1451335" y="37492"/>
                  <a:pt x="1538861" y="106952"/>
                </a:cubicBezTo>
                <a:lnTo>
                  <a:pt x="1577333" y="28085"/>
                </a:lnTo>
                <a:lnTo>
                  <a:pt x="1814702" y="28085"/>
                </a:lnTo>
                <a:lnTo>
                  <a:pt x="1814702" y="957558"/>
                </a:lnTo>
                <a:lnTo>
                  <a:pt x="1567715" y="957558"/>
                </a:lnTo>
                <a:lnTo>
                  <a:pt x="1538861" y="884846"/>
                </a:lnTo>
                <a:cubicBezTo>
                  <a:pt x="1451146" y="953780"/>
                  <a:pt x="1342649" y="990939"/>
                  <a:pt x="1231089" y="990258"/>
                </a:cubicBezTo>
                <a:lnTo>
                  <a:pt x="495129" y="990258"/>
                </a:lnTo>
                <a:cubicBezTo>
                  <a:pt x="221676" y="990258"/>
                  <a:pt x="0" y="768581"/>
                  <a:pt x="0" y="495130"/>
                </a:cubicBezTo>
                <a:cubicBezTo>
                  <a:pt x="0" y="221678"/>
                  <a:pt x="221676" y="1"/>
                  <a:pt x="495129"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ZoneTexte 5">
            <a:extLst>
              <a:ext uri="{FF2B5EF4-FFF2-40B4-BE49-F238E27FC236}">
                <a16:creationId xmlns:a16="http://schemas.microsoft.com/office/drawing/2014/main" id="{F9E13057-6352-04EE-D870-4F62EB4B5821}"/>
              </a:ext>
            </a:extLst>
          </p:cNvPr>
          <p:cNvSpPr txBox="1"/>
          <p:nvPr userDrawn="1"/>
        </p:nvSpPr>
        <p:spPr>
          <a:xfrm>
            <a:off x="658695" y="3638192"/>
            <a:ext cx="2705893" cy="861774"/>
          </a:xfrm>
          <a:prstGeom prst="rect">
            <a:avLst/>
          </a:prstGeom>
          <a:noFill/>
        </p:spPr>
        <p:txBody>
          <a:bodyPr wrap="square" lIns="0" tIns="0" rIns="0" bIns="0" rtlCol="0">
            <a:spAutoFit/>
          </a:bodyPr>
          <a:lstStyle/>
          <a:p>
            <a:pPr algn="ctr"/>
            <a:r>
              <a:rPr lang="fr-FR" sz="3200" b="1" kern="1200">
                <a:solidFill>
                  <a:schemeClr val="accent4"/>
                </a:solidFill>
                <a:latin typeface="Arial Black" panose="020B0A04020102020204" pitchFamily="34" charset="0"/>
                <a:ea typeface="+mn-ea"/>
                <a:cs typeface="+mn-cs"/>
              </a:rPr>
              <a:t>Anticiper</a:t>
            </a:r>
            <a:br>
              <a:rPr lang="fr-FR" sz="3200" b="1" kern="1200">
                <a:solidFill>
                  <a:schemeClr val="accent4"/>
                </a:solidFill>
                <a:latin typeface="Arial Black" panose="020B0A04020102020204" pitchFamily="34" charset="0"/>
                <a:ea typeface="+mn-ea"/>
                <a:cs typeface="+mn-cs"/>
              </a:rPr>
            </a:br>
            <a:r>
              <a:rPr lang="fr-FR" sz="1200" kern="1200" cap="all" baseline="0">
                <a:solidFill>
                  <a:schemeClr val="bg1"/>
                </a:solidFill>
                <a:latin typeface="+mj-lt"/>
                <a:ea typeface="+mn-ea"/>
                <a:cs typeface="+mn-cs"/>
              </a:rPr>
              <a:t>et gérer vos besoins en compétences</a:t>
            </a:r>
          </a:p>
        </p:txBody>
      </p:sp>
      <p:sp>
        <p:nvSpPr>
          <p:cNvPr id="24" name="ZoneTexte 23">
            <a:extLst>
              <a:ext uri="{FF2B5EF4-FFF2-40B4-BE49-F238E27FC236}">
                <a16:creationId xmlns:a16="http://schemas.microsoft.com/office/drawing/2014/main" id="{2ADB0BFB-49E0-C2C3-BBCA-3A025C852360}"/>
              </a:ext>
            </a:extLst>
          </p:cNvPr>
          <p:cNvSpPr txBox="1"/>
          <p:nvPr userDrawn="1"/>
        </p:nvSpPr>
        <p:spPr>
          <a:xfrm>
            <a:off x="3416300" y="3638192"/>
            <a:ext cx="2705893" cy="1046440"/>
          </a:xfrm>
          <a:prstGeom prst="rect">
            <a:avLst/>
          </a:prstGeom>
          <a:noFill/>
        </p:spPr>
        <p:txBody>
          <a:bodyPr wrap="square" lIns="0" tIns="0" rIns="0" bIns="0" rtlCol="0">
            <a:spAutoFit/>
          </a:bodyPr>
          <a:lstStyle/>
          <a:p>
            <a:pPr algn="ctr"/>
            <a:r>
              <a:rPr lang="fr-FR" sz="3200" b="1" kern="1200">
                <a:solidFill>
                  <a:schemeClr val="accent6"/>
                </a:solidFill>
                <a:latin typeface="Arial Black" panose="020B0A04020102020204" pitchFamily="34" charset="0"/>
                <a:ea typeface="+mn-ea"/>
                <a:cs typeface="+mn-cs"/>
              </a:rPr>
              <a:t>Attirer</a:t>
            </a:r>
            <a:r>
              <a:rPr lang="fr-FR" sz="3200" b="1" kern="1200">
                <a:solidFill>
                  <a:schemeClr val="accent4"/>
                </a:solidFill>
                <a:latin typeface="Arial Black" panose="020B0A04020102020204" pitchFamily="34" charset="0"/>
                <a:ea typeface="+mn-ea"/>
                <a:cs typeface="+mn-cs"/>
              </a:rPr>
              <a:t/>
            </a:r>
            <a:br>
              <a:rPr lang="fr-FR" sz="3200" b="1" kern="1200">
                <a:solidFill>
                  <a:schemeClr val="accent4"/>
                </a:solidFill>
                <a:latin typeface="Arial Black" panose="020B0A04020102020204" pitchFamily="34" charset="0"/>
                <a:ea typeface="+mn-ea"/>
                <a:cs typeface="+mn-cs"/>
              </a:rPr>
            </a:br>
            <a:r>
              <a:rPr lang="fr-FR" sz="1200" kern="1200" cap="all" baseline="0">
                <a:solidFill>
                  <a:schemeClr val="bg1"/>
                </a:solidFill>
                <a:latin typeface="+mj-lt"/>
                <a:ea typeface="+mn-ea"/>
                <a:cs typeface="+mn-cs"/>
              </a:rPr>
              <a:t>et intégrer </a:t>
            </a:r>
          </a:p>
          <a:p>
            <a:pPr algn="ctr"/>
            <a:r>
              <a:rPr lang="fr-FR" sz="1200" kern="1200" cap="all" baseline="0">
                <a:solidFill>
                  <a:schemeClr val="bg1"/>
                </a:solidFill>
                <a:latin typeface="+mj-lt"/>
                <a:ea typeface="+mn-ea"/>
                <a:cs typeface="+mn-cs"/>
              </a:rPr>
              <a:t>de nouveaux talents</a:t>
            </a:r>
          </a:p>
          <a:p>
            <a:pPr algn="ctr"/>
            <a:endParaRPr lang="fr-FR" sz="1200" kern="1200" cap="all" baseline="0">
              <a:solidFill>
                <a:schemeClr val="bg1"/>
              </a:solidFill>
              <a:latin typeface="+mj-lt"/>
              <a:ea typeface="+mn-ea"/>
              <a:cs typeface="+mn-cs"/>
            </a:endParaRPr>
          </a:p>
        </p:txBody>
      </p:sp>
      <p:sp>
        <p:nvSpPr>
          <p:cNvPr id="25" name="ZoneTexte 24">
            <a:extLst>
              <a:ext uri="{FF2B5EF4-FFF2-40B4-BE49-F238E27FC236}">
                <a16:creationId xmlns:a16="http://schemas.microsoft.com/office/drawing/2014/main" id="{4BC70CBA-83D5-92A8-8473-9DB17844CF58}"/>
              </a:ext>
            </a:extLst>
          </p:cNvPr>
          <p:cNvSpPr txBox="1"/>
          <p:nvPr userDrawn="1"/>
        </p:nvSpPr>
        <p:spPr>
          <a:xfrm>
            <a:off x="6149975" y="3724419"/>
            <a:ext cx="2705893" cy="1046440"/>
          </a:xfrm>
          <a:prstGeom prst="rect">
            <a:avLst/>
          </a:prstGeom>
          <a:noFill/>
        </p:spPr>
        <p:txBody>
          <a:bodyPr wrap="square" lIns="0" tIns="0" rIns="0" bIns="0" rtlCol="0">
            <a:spAutoFit/>
          </a:bodyPr>
          <a:lstStyle/>
          <a:p>
            <a:pPr algn="ctr"/>
            <a:r>
              <a:rPr lang="fr-FR" sz="3200" b="1" kern="1200">
                <a:solidFill>
                  <a:schemeClr val="accent5"/>
                </a:solidFill>
                <a:latin typeface="Arial Black" panose="020B0A04020102020204" pitchFamily="34" charset="0"/>
                <a:ea typeface="+mn-ea"/>
                <a:cs typeface="+mn-cs"/>
              </a:rPr>
              <a:t>Accélérer</a:t>
            </a:r>
            <a:r>
              <a:rPr lang="fr-FR" sz="3200" b="1" kern="1200">
                <a:solidFill>
                  <a:schemeClr val="accent4"/>
                </a:solidFill>
                <a:latin typeface="Arial Black" panose="020B0A04020102020204" pitchFamily="34" charset="0"/>
                <a:ea typeface="+mn-ea"/>
                <a:cs typeface="+mn-cs"/>
              </a:rPr>
              <a:t/>
            </a:r>
            <a:br>
              <a:rPr lang="fr-FR" sz="3200" b="1" kern="1200">
                <a:solidFill>
                  <a:schemeClr val="accent4"/>
                </a:solidFill>
                <a:latin typeface="Arial Black" panose="020B0A04020102020204" pitchFamily="34" charset="0"/>
                <a:ea typeface="+mn-ea"/>
                <a:cs typeface="+mn-cs"/>
              </a:rPr>
            </a:br>
            <a:r>
              <a:rPr lang="fr-FR" sz="1200" kern="1200" cap="all" baseline="0">
                <a:solidFill>
                  <a:schemeClr val="bg1"/>
                </a:solidFill>
                <a:latin typeface="+mj-lt"/>
                <a:ea typeface="+mn-ea"/>
                <a:cs typeface="+mn-cs"/>
              </a:rPr>
              <a:t>et faciliter la montée en compétences</a:t>
            </a:r>
          </a:p>
          <a:p>
            <a:pPr algn="ctr"/>
            <a:endParaRPr lang="fr-FR" sz="1200" kern="1200" cap="all" baseline="0">
              <a:solidFill>
                <a:schemeClr val="bg1"/>
              </a:solidFill>
              <a:latin typeface="+mj-lt"/>
              <a:ea typeface="+mn-ea"/>
              <a:cs typeface="+mn-cs"/>
            </a:endParaRPr>
          </a:p>
        </p:txBody>
      </p:sp>
      <p:sp>
        <p:nvSpPr>
          <p:cNvPr id="26" name="ZoneTexte 25">
            <a:extLst>
              <a:ext uri="{FF2B5EF4-FFF2-40B4-BE49-F238E27FC236}">
                <a16:creationId xmlns:a16="http://schemas.microsoft.com/office/drawing/2014/main" id="{B53225A4-85F8-B1D3-000B-4988DB70FA66}"/>
              </a:ext>
            </a:extLst>
          </p:cNvPr>
          <p:cNvSpPr txBox="1"/>
          <p:nvPr userDrawn="1"/>
        </p:nvSpPr>
        <p:spPr>
          <a:xfrm>
            <a:off x="8948960" y="3724419"/>
            <a:ext cx="2705893" cy="1046440"/>
          </a:xfrm>
          <a:prstGeom prst="rect">
            <a:avLst/>
          </a:prstGeom>
          <a:noFill/>
        </p:spPr>
        <p:txBody>
          <a:bodyPr wrap="square" lIns="0" tIns="0" rIns="0" bIns="0" rtlCol="0">
            <a:spAutoFit/>
          </a:bodyPr>
          <a:lstStyle/>
          <a:p>
            <a:pPr algn="ctr"/>
            <a:r>
              <a:rPr lang="fr-FR" sz="3200" b="1" kern="1200">
                <a:solidFill>
                  <a:srgbClr val="C93857"/>
                </a:solidFill>
                <a:latin typeface="Arial Black" panose="020B0A04020102020204" pitchFamily="34" charset="0"/>
                <a:ea typeface="+mn-ea"/>
                <a:cs typeface="+mn-cs"/>
              </a:rPr>
              <a:t>Activer</a:t>
            </a:r>
            <a:r>
              <a:rPr lang="fr-FR" sz="3200" b="1" kern="1200">
                <a:solidFill>
                  <a:schemeClr val="accent4"/>
                </a:solidFill>
                <a:latin typeface="Arial Black" panose="020B0A04020102020204" pitchFamily="34" charset="0"/>
                <a:ea typeface="+mn-ea"/>
                <a:cs typeface="+mn-cs"/>
              </a:rPr>
              <a:t/>
            </a:r>
            <a:br>
              <a:rPr lang="fr-FR" sz="3200" b="1" kern="1200">
                <a:solidFill>
                  <a:schemeClr val="accent4"/>
                </a:solidFill>
                <a:latin typeface="Arial Black" panose="020B0A04020102020204" pitchFamily="34" charset="0"/>
                <a:ea typeface="+mn-ea"/>
                <a:cs typeface="+mn-cs"/>
              </a:rPr>
            </a:br>
            <a:r>
              <a:rPr lang="fr-FR" sz="1200" kern="1200" cap="all" baseline="0">
                <a:solidFill>
                  <a:schemeClr val="bg1"/>
                </a:solidFill>
                <a:latin typeface="+mj-lt"/>
                <a:ea typeface="+mn-ea"/>
                <a:cs typeface="+mn-cs"/>
              </a:rPr>
              <a:t>et financer vos formations</a:t>
            </a:r>
          </a:p>
          <a:p>
            <a:pPr algn="ctr"/>
            <a:endParaRPr lang="fr-FR" sz="1200" kern="1200" cap="all" baseline="0">
              <a:solidFill>
                <a:schemeClr val="bg1"/>
              </a:solidFill>
              <a:latin typeface="+mj-lt"/>
              <a:ea typeface="+mn-ea"/>
              <a:cs typeface="+mn-cs"/>
            </a:endParaRPr>
          </a:p>
        </p:txBody>
      </p:sp>
      <p:sp>
        <p:nvSpPr>
          <p:cNvPr id="9" name="ZoneTexte 8">
            <a:extLst>
              <a:ext uri="{FF2B5EF4-FFF2-40B4-BE49-F238E27FC236}">
                <a16:creationId xmlns:a16="http://schemas.microsoft.com/office/drawing/2014/main" id="{AB710D6A-7EF4-9C5B-FA2D-01EA49331369}"/>
              </a:ext>
            </a:extLst>
          </p:cNvPr>
          <p:cNvSpPr txBox="1"/>
          <p:nvPr userDrawn="1"/>
        </p:nvSpPr>
        <p:spPr>
          <a:xfrm>
            <a:off x="682625" y="447825"/>
            <a:ext cx="5666354" cy="615553"/>
          </a:xfrm>
          <a:prstGeom prst="rect">
            <a:avLst/>
          </a:prstGeom>
          <a:noFill/>
        </p:spPr>
        <p:txBody>
          <a:bodyPr wrap="square" lIns="0" tIns="0" rIns="0" bIns="0" rtlCol="0">
            <a:spAutoFit/>
          </a:bodyPr>
          <a:lstStyle/>
          <a:p>
            <a:pPr algn="l"/>
            <a:r>
              <a:rPr lang="fr-FR" sz="4000" b="1" kern="1200">
                <a:solidFill>
                  <a:schemeClr val="accent2"/>
                </a:solidFill>
                <a:latin typeface="+mj-lt"/>
                <a:ea typeface="+mj-ea"/>
                <a:cs typeface="+mj-cs"/>
              </a:rPr>
              <a:t>Le Flash </a:t>
            </a:r>
          </a:p>
        </p:txBody>
      </p:sp>
      <p:sp>
        <p:nvSpPr>
          <p:cNvPr id="27" name="ZoneTexte 26">
            <a:extLst>
              <a:ext uri="{FF2B5EF4-FFF2-40B4-BE49-F238E27FC236}">
                <a16:creationId xmlns:a16="http://schemas.microsoft.com/office/drawing/2014/main" id="{078C0111-3499-6F50-284D-1D3DFC929716}"/>
              </a:ext>
            </a:extLst>
          </p:cNvPr>
          <p:cNvSpPr txBox="1"/>
          <p:nvPr userDrawn="1"/>
        </p:nvSpPr>
        <p:spPr>
          <a:xfrm>
            <a:off x="682625" y="1122293"/>
            <a:ext cx="5666354" cy="892552"/>
          </a:xfrm>
          <a:prstGeom prst="rect">
            <a:avLst/>
          </a:prstGeom>
          <a:noFill/>
        </p:spPr>
        <p:txBody>
          <a:bodyPr wrap="square" lIns="0" tIns="0" rIns="0" bIns="0" rtlCol="0">
            <a:spAutoFit/>
          </a:bodyPr>
          <a:lstStyle/>
          <a:p>
            <a:pPr algn="l"/>
            <a:r>
              <a:rPr lang="fr-FR" sz="1800" b="1" kern="1200" cap="all" baseline="0">
                <a:solidFill>
                  <a:schemeClr val="bg1"/>
                </a:solidFill>
                <a:latin typeface="+mj-lt"/>
                <a:ea typeface="+mn-ea"/>
                <a:cs typeface="+mn-cs"/>
              </a:rPr>
              <a:t>Comme clé d’entrée </a:t>
            </a:r>
          </a:p>
          <a:p>
            <a:pPr algn="l"/>
            <a:endParaRPr lang="fr-FR" sz="4000" b="1" kern="1200">
              <a:solidFill>
                <a:schemeClr val="accent2"/>
              </a:solidFill>
              <a:latin typeface="+mj-lt"/>
              <a:ea typeface="+mj-ea"/>
              <a:cs typeface="+mj-cs"/>
            </a:endParaRPr>
          </a:p>
        </p:txBody>
      </p:sp>
    </p:spTree>
    <p:extLst>
      <p:ext uri="{BB962C8B-B14F-4D97-AF65-F5344CB8AC3E}">
        <p14:creationId xmlns:p14="http://schemas.microsoft.com/office/powerpoint/2010/main" val="51796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itre Anticiper">
    <p:bg>
      <p:bgPr>
        <a:solidFill>
          <a:schemeClr val="accent4"/>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50735A4-B234-42D6-8794-ECF4978E47C6}"/>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9" name="Forme libre : forme 8">
            <a:extLst>
              <a:ext uri="{FF2B5EF4-FFF2-40B4-BE49-F238E27FC236}">
                <a16:creationId xmlns:a16="http://schemas.microsoft.com/office/drawing/2014/main" id="{0F50B015-77BA-4CED-AF43-F29416BB5761}"/>
              </a:ext>
            </a:extLst>
          </p:cNvPr>
          <p:cNvSpPr/>
          <p:nvPr userDrawn="1"/>
        </p:nvSpPr>
        <p:spPr>
          <a:xfrm>
            <a:off x="4421605" y="0"/>
            <a:ext cx="7770395" cy="6245224"/>
          </a:xfrm>
          <a:custGeom>
            <a:avLst/>
            <a:gdLst>
              <a:gd name="connsiteX0" fmla="*/ 0 w 7770395"/>
              <a:gd name="connsiteY0" fmla="*/ 0 h 6245224"/>
              <a:gd name="connsiteX1" fmla="*/ 7770395 w 7770395"/>
              <a:gd name="connsiteY1" fmla="*/ 0 h 6245224"/>
              <a:gd name="connsiteX2" fmla="*/ 7770395 w 7770395"/>
              <a:gd name="connsiteY2" fmla="*/ 6245224 h 6245224"/>
              <a:gd name="connsiteX3" fmla="*/ 3885175 w 7770395"/>
              <a:gd name="connsiteY3" fmla="*/ 6245224 h 6245224"/>
              <a:gd name="connsiteX4" fmla="*/ 5288013 w 7770395"/>
              <a:gd name="connsiteY4" fmla="*/ 4842345 h 6245224"/>
              <a:gd name="connsiteX5" fmla="*/ 445670 w 7770395"/>
              <a:gd name="connsiteY5" fmla="*/ 1 h 6245224"/>
              <a:gd name="connsiteX6" fmla="*/ 0 w 7770395"/>
              <a:gd name="connsiteY6" fmla="*/ 1 h 62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0395" h="6245224">
                <a:moveTo>
                  <a:pt x="0" y="0"/>
                </a:moveTo>
                <a:lnTo>
                  <a:pt x="7770395" y="0"/>
                </a:lnTo>
                <a:lnTo>
                  <a:pt x="7770395" y="6245224"/>
                </a:lnTo>
                <a:lnTo>
                  <a:pt x="3885175" y="6245224"/>
                </a:lnTo>
                <a:lnTo>
                  <a:pt x="5288013" y="4842345"/>
                </a:lnTo>
                <a:lnTo>
                  <a:pt x="445670" y="1"/>
                </a:lnTo>
                <a:lnTo>
                  <a:pt x="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Titre 1">
            <a:extLst>
              <a:ext uri="{FF2B5EF4-FFF2-40B4-BE49-F238E27FC236}">
                <a16:creationId xmlns:a16="http://schemas.microsoft.com/office/drawing/2014/main" id="{139D36AE-E137-4A49-9F17-93810C158580}"/>
              </a:ext>
            </a:extLst>
          </p:cNvPr>
          <p:cNvSpPr>
            <a:spLocks noGrp="1"/>
          </p:cNvSpPr>
          <p:nvPr>
            <p:ph type="title" hasCustomPrompt="1"/>
          </p:nvPr>
        </p:nvSpPr>
        <p:spPr>
          <a:xfrm>
            <a:off x="2495550" y="611188"/>
            <a:ext cx="8118475" cy="2093753"/>
          </a:xfrm>
        </p:spPr>
        <p:txBody>
          <a:bodyPr anchor="b"/>
          <a:lstStyle>
            <a:lvl1pPr>
              <a:defRPr>
                <a:solidFill>
                  <a:schemeClr val="bg1"/>
                </a:solidFill>
              </a:defRPr>
            </a:lvl1pPr>
          </a:lstStyle>
          <a:p>
            <a:r>
              <a:rPr lang="fr-FR"/>
              <a:t>Titre du chapitre</a:t>
            </a:r>
            <a:br>
              <a:rPr lang="fr-FR"/>
            </a:br>
            <a:r>
              <a:rPr lang="fr-FR"/>
              <a:t>sur deux ou trois lignes</a:t>
            </a:r>
          </a:p>
        </p:txBody>
      </p:sp>
      <p:sp>
        <p:nvSpPr>
          <p:cNvPr id="15" name="Espace réservé du texte 14">
            <a:extLst>
              <a:ext uri="{FF2B5EF4-FFF2-40B4-BE49-F238E27FC236}">
                <a16:creationId xmlns:a16="http://schemas.microsoft.com/office/drawing/2014/main" id="{55AAC245-782B-4A5A-A3AC-39FD6501B6A7}"/>
              </a:ext>
            </a:extLst>
          </p:cNvPr>
          <p:cNvSpPr>
            <a:spLocks noGrp="1"/>
          </p:cNvSpPr>
          <p:nvPr>
            <p:ph type="body" sz="quarter" idx="13" hasCustomPrompt="1"/>
          </p:nvPr>
        </p:nvSpPr>
        <p:spPr>
          <a:xfrm>
            <a:off x="2495550" y="2704941"/>
            <a:ext cx="8118475" cy="2132172"/>
          </a:xfrm>
        </p:spPr>
        <p:txBody>
          <a:bodyPr tIns="180000"/>
          <a:lstStyle>
            <a:lvl1pPr>
              <a:spcBef>
                <a:spcPts val="0"/>
              </a:spcBef>
              <a:defRPr b="0">
                <a:solidFill>
                  <a:schemeClr val="bg1"/>
                </a:solidFill>
              </a:defRPr>
            </a:lvl1pPr>
          </a:lstStyle>
          <a:p>
            <a:pPr lvl="0"/>
            <a:r>
              <a:rPr lang="fr-FR"/>
              <a:t>Sous-titre du chapitre</a:t>
            </a:r>
          </a:p>
          <a:p>
            <a:pPr lvl="0"/>
            <a:r>
              <a:rPr lang="fr-FR"/>
              <a:t>sur deux ou trois lignes</a:t>
            </a:r>
          </a:p>
        </p:txBody>
      </p:sp>
      <p:sp>
        <p:nvSpPr>
          <p:cNvPr id="18" name="Espace réservé du texte 17">
            <a:extLst>
              <a:ext uri="{FF2B5EF4-FFF2-40B4-BE49-F238E27FC236}">
                <a16:creationId xmlns:a16="http://schemas.microsoft.com/office/drawing/2014/main" id="{E1DFFB1F-54CC-470D-86B4-04F56859EB50}"/>
              </a:ext>
            </a:extLst>
          </p:cNvPr>
          <p:cNvSpPr>
            <a:spLocks noGrp="1"/>
          </p:cNvSpPr>
          <p:nvPr>
            <p:ph type="body" sz="quarter" idx="14" hasCustomPrompt="1"/>
          </p:nvPr>
        </p:nvSpPr>
        <p:spPr>
          <a:xfrm>
            <a:off x="682625" y="611188"/>
            <a:ext cx="1800225" cy="4225925"/>
          </a:xfrm>
        </p:spPr>
        <p:txBody>
          <a:bodyPr tIns="468000" rIns="180000" anchor="t"/>
          <a:lstStyle>
            <a:lvl1pPr algn="r">
              <a:defRPr sz="18800">
                <a:solidFill>
                  <a:schemeClr val="bg1"/>
                </a:solidFill>
              </a:defRPr>
            </a:lvl1pPr>
            <a:lvl2pPr algn="r">
              <a:defRPr>
                <a:solidFill>
                  <a:schemeClr val="bg1"/>
                </a:solidFill>
              </a:defRPr>
            </a:lvl2pPr>
            <a:lvl3pPr algn="r">
              <a:defRPr/>
            </a:lvl3pPr>
            <a:lvl4pPr algn="r">
              <a:defRPr/>
            </a:lvl4pPr>
            <a:lvl5pPr algn="r">
              <a:defRPr/>
            </a:lvl5pPr>
          </a:lstStyle>
          <a:p>
            <a:pPr lvl="0"/>
            <a:r>
              <a:rPr lang="fr-FR"/>
              <a:t>1</a:t>
            </a:r>
          </a:p>
          <a:p>
            <a:pPr lvl="1"/>
            <a:endParaRPr lang="fr-FR"/>
          </a:p>
        </p:txBody>
      </p:sp>
      <p:sp>
        <p:nvSpPr>
          <p:cNvPr id="3" name="ZoneTexte 2">
            <a:extLst>
              <a:ext uri="{FF2B5EF4-FFF2-40B4-BE49-F238E27FC236}">
                <a16:creationId xmlns:a16="http://schemas.microsoft.com/office/drawing/2014/main" id="{85382C9D-3F2A-06A8-BAB8-6FBBA8F593B4}"/>
              </a:ext>
            </a:extLst>
          </p:cNvPr>
          <p:cNvSpPr txBox="1"/>
          <p:nvPr userDrawn="1"/>
        </p:nvSpPr>
        <p:spPr>
          <a:xfrm>
            <a:off x="12352713" y="980902"/>
            <a:ext cx="1765342" cy="5170646"/>
          </a:xfrm>
          <a:prstGeom prst="rect">
            <a:avLst/>
          </a:prstGeom>
          <a:solidFill>
            <a:schemeClr val="bg1">
              <a:lumMod val="75000"/>
            </a:schemeClr>
          </a:solidFill>
        </p:spPr>
        <p:txBody>
          <a:bodyPr wrap="square" lIns="0" tIns="0" rIns="0" bIns="0" rtlCol="0">
            <a:spAutoFit/>
          </a:bodyPr>
          <a:lstStyle/>
          <a:p>
            <a:pPr algn="l"/>
            <a:r>
              <a:rPr lang="fr-FR" sz="1600"/>
              <a:t>En fonction du sujet de votre chapitre, utilisez la couleur du bon pilier en lien avec l’ODS:</a:t>
            </a:r>
          </a:p>
          <a:p>
            <a:pPr algn="l"/>
            <a:endParaRPr lang="fr-FR" sz="1600"/>
          </a:p>
          <a:p>
            <a:pPr algn="l"/>
            <a:r>
              <a:rPr lang="fr-FR" sz="1600"/>
              <a:t>Anticiper = Orange</a:t>
            </a:r>
          </a:p>
          <a:p>
            <a:pPr algn="l"/>
            <a:endParaRPr lang="fr-FR" sz="1600"/>
          </a:p>
          <a:p>
            <a:pPr algn="l"/>
            <a:r>
              <a:rPr lang="fr-FR" sz="1600"/>
              <a:t>Attirer = Rose</a:t>
            </a:r>
          </a:p>
          <a:p>
            <a:pPr algn="l"/>
            <a:endParaRPr lang="fr-FR" sz="1600"/>
          </a:p>
          <a:p>
            <a:pPr algn="l"/>
            <a:r>
              <a:rPr lang="fr-FR" sz="1600"/>
              <a:t>Accélérer = Jaune</a:t>
            </a:r>
          </a:p>
          <a:p>
            <a:pPr algn="l"/>
            <a:endParaRPr lang="fr-FR" sz="1600"/>
          </a:p>
          <a:p>
            <a:pPr algn="l"/>
            <a:r>
              <a:rPr lang="fr-FR" sz="1600"/>
              <a:t>Activer = Rose</a:t>
            </a:r>
          </a:p>
          <a:p>
            <a:pPr algn="l"/>
            <a:endParaRPr lang="fr-FR" sz="1600"/>
          </a:p>
          <a:p>
            <a:pPr algn="l"/>
            <a:r>
              <a:rPr lang="fr-FR" sz="1600"/>
              <a:t>Exemple : Vous parlez de l’alternance, utilisez la couleur Rose car pilier attirer</a:t>
            </a:r>
          </a:p>
        </p:txBody>
      </p:sp>
    </p:spTree>
    <p:extLst>
      <p:ext uri="{BB962C8B-B14F-4D97-AF65-F5344CB8AC3E}">
        <p14:creationId xmlns:p14="http://schemas.microsoft.com/office/powerpoint/2010/main" val="32796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Première page">
    <p:bg>
      <p:bgPr>
        <a:solidFill>
          <a:srgbClr val="00A79B"/>
        </a:solidFill>
        <a:effectLst/>
      </p:bgPr>
    </p:bg>
    <p:spTree>
      <p:nvGrpSpPr>
        <p:cNvPr id="1" name=""/>
        <p:cNvGrpSpPr/>
        <p:nvPr/>
      </p:nvGrpSpPr>
      <p:grpSpPr>
        <a:xfrm>
          <a:off x="0" y="0"/>
          <a:ext cx="0" cy="0"/>
          <a:chOff x="0" y="0"/>
          <a:chExt cx="0" cy="0"/>
        </a:xfrm>
      </p:grpSpPr>
      <p:grpSp>
        <p:nvGrpSpPr>
          <p:cNvPr id="16" name="Graphique 6">
            <a:extLst>
              <a:ext uri="{FF2B5EF4-FFF2-40B4-BE49-F238E27FC236}">
                <a16:creationId xmlns:a16="http://schemas.microsoft.com/office/drawing/2014/main" id="{8C5CF489-FCB4-A1AC-1DE0-D6B747B9D5F3}"/>
              </a:ext>
            </a:extLst>
          </p:cNvPr>
          <p:cNvGrpSpPr/>
          <p:nvPr userDrawn="1"/>
        </p:nvGrpSpPr>
        <p:grpSpPr>
          <a:xfrm>
            <a:off x="9976567" y="2739120"/>
            <a:ext cx="1799175" cy="444500"/>
            <a:chOff x="5243512" y="3219244"/>
            <a:chExt cx="1700212" cy="420052"/>
          </a:xfrm>
        </p:grpSpPr>
        <p:sp>
          <p:nvSpPr>
            <p:cNvPr id="17" name="Forme libre : forme 16">
              <a:extLst>
                <a:ext uri="{FF2B5EF4-FFF2-40B4-BE49-F238E27FC236}">
                  <a16:creationId xmlns:a16="http://schemas.microsoft.com/office/drawing/2014/main" id="{3BE6C518-85F6-CBE6-306C-BB2291D40C7E}"/>
                </a:ext>
              </a:extLst>
            </p:cNvPr>
            <p:cNvSpPr/>
            <p:nvPr/>
          </p:nvSpPr>
          <p:spPr>
            <a:xfrm>
              <a:off x="5243512" y="3219244"/>
              <a:ext cx="1700212" cy="420052"/>
            </a:xfrm>
            <a:custGeom>
              <a:avLst/>
              <a:gdLst>
                <a:gd name="connsiteX0" fmla="*/ 625859 w 1700212"/>
                <a:gd name="connsiteY0" fmla="*/ 270523 h 420052"/>
                <a:gd name="connsiteX1" fmla="*/ 733133 w 1700212"/>
                <a:gd name="connsiteY1" fmla="*/ 419877 h 420052"/>
                <a:gd name="connsiteX2" fmla="*/ 874889 w 1700212"/>
                <a:gd name="connsiteY2" fmla="*/ 419877 h 420052"/>
                <a:gd name="connsiteX3" fmla="*/ 705171 w 1700212"/>
                <a:gd name="connsiteY3" fmla="*/ 177454 h 420052"/>
                <a:gd name="connsiteX4" fmla="*/ 625859 w 1700212"/>
                <a:gd name="connsiteY4" fmla="*/ 270523 h 420052"/>
                <a:gd name="connsiteX5" fmla="*/ 923773 w 1700212"/>
                <a:gd name="connsiteY5" fmla="*/ 102001 h 420052"/>
                <a:gd name="connsiteX6" fmla="*/ 1037165 w 1700212"/>
                <a:gd name="connsiteY6" fmla="*/ 102001 h 420052"/>
                <a:gd name="connsiteX7" fmla="*/ 1037165 w 1700212"/>
                <a:gd name="connsiteY7" fmla="*/ 419685 h 420052"/>
                <a:gd name="connsiteX8" fmla="*/ 1141921 w 1700212"/>
                <a:gd name="connsiteY8" fmla="*/ 419685 h 420052"/>
                <a:gd name="connsiteX9" fmla="*/ 1141921 w 1700212"/>
                <a:gd name="connsiteY9" fmla="*/ 102001 h 420052"/>
                <a:gd name="connsiteX10" fmla="*/ 1255313 w 1700212"/>
                <a:gd name="connsiteY10" fmla="*/ 102001 h 420052"/>
                <a:gd name="connsiteX11" fmla="*/ 1255313 w 1700212"/>
                <a:gd name="connsiteY11" fmla="*/ 99 h 420052"/>
                <a:gd name="connsiteX12" fmla="*/ 923773 w 1700212"/>
                <a:gd name="connsiteY12" fmla="*/ 99 h 420052"/>
                <a:gd name="connsiteX13" fmla="*/ 923773 w 1700212"/>
                <a:gd name="connsiteY13" fmla="*/ 102001 h 420052"/>
                <a:gd name="connsiteX14" fmla="*/ 1594674 w 1700212"/>
                <a:gd name="connsiteY14" fmla="*/ 210909 h 420052"/>
                <a:gd name="connsiteX15" fmla="*/ 1587722 w 1700212"/>
                <a:gd name="connsiteY15" fmla="*/ 252328 h 420052"/>
                <a:gd name="connsiteX16" fmla="*/ 1568478 w 1700212"/>
                <a:gd name="connsiteY16" fmla="*/ 286566 h 420052"/>
                <a:gd name="connsiteX17" fmla="*/ 1538547 w 1700212"/>
                <a:gd name="connsiteY17" fmla="*/ 309864 h 420052"/>
                <a:gd name="connsiteX18" fmla="*/ 1499529 w 1700212"/>
                <a:gd name="connsiteY18" fmla="*/ 318500 h 420052"/>
                <a:gd name="connsiteX19" fmla="*/ 1460508 w 1700212"/>
                <a:gd name="connsiteY19" fmla="*/ 309585 h 420052"/>
                <a:gd name="connsiteX20" fmla="*/ 1430310 w 1700212"/>
                <a:gd name="connsiteY20" fmla="*/ 285703 h 420052"/>
                <a:gd name="connsiteX21" fmla="*/ 1410794 w 1700212"/>
                <a:gd name="connsiteY21" fmla="*/ 251186 h 420052"/>
                <a:gd name="connsiteX22" fmla="*/ 1403851 w 1700212"/>
                <a:gd name="connsiteY22" fmla="*/ 209756 h 420052"/>
                <a:gd name="connsiteX23" fmla="*/ 1403851 w 1700212"/>
                <a:gd name="connsiteY23" fmla="*/ 208605 h 420052"/>
                <a:gd name="connsiteX24" fmla="*/ 1410531 w 1700212"/>
                <a:gd name="connsiteY24" fmla="*/ 167186 h 420052"/>
                <a:gd name="connsiteX25" fmla="*/ 1429768 w 1700212"/>
                <a:gd name="connsiteY25" fmla="*/ 132948 h 420052"/>
                <a:gd name="connsiteX26" fmla="*/ 1459708 w 1700212"/>
                <a:gd name="connsiteY26" fmla="*/ 109650 h 420052"/>
                <a:gd name="connsiteX27" fmla="*/ 1498461 w 1700212"/>
                <a:gd name="connsiteY27" fmla="*/ 101014 h 420052"/>
                <a:gd name="connsiteX28" fmla="*/ 1537479 w 1700212"/>
                <a:gd name="connsiteY28" fmla="*/ 109929 h 420052"/>
                <a:gd name="connsiteX29" fmla="*/ 1567945 w 1700212"/>
                <a:gd name="connsiteY29" fmla="*/ 133808 h 420052"/>
                <a:gd name="connsiteX30" fmla="*/ 1587722 w 1700212"/>
                <a:gd name="connsiteY30" fmla="*/ 168328 h 420052"/>
                <a:gd name="connsiteX31" fmla="*/ 1594674 w 1700212"/>
                <a:gd name="connsiteY31" fmla="*/ 209756 h 420052"/>
                <a:gd name="connsiteX32" fmla="*/ 1594674 w 1700212"/>
                <a:gd name="connsiteY32" fmla="*/ 210909 h 420052"/>
                <a:gd name="connsiteX33" fmla="*/ 1685021 w 1700212"/>
                <a:gd name="connsiteY33" fmla="*/ 127480 h 420052"/>
                <a:gd name="connsiteX34" fmla="*/ 1643178 w 1700212"/>
                <a:gd name="connsiteY34" fmla="*/ 61308 h 420052"/>
                <a:gd name="connsiteX35" fmla="*/ 1579748 w 1700212"/>
                <a:gd name="connsiteY35" fmla="*/ 16724 h 420052"/>
                <a:gd name="connsiteX36" fmla="*/ 1499794 w 1700212"/>
                <a:gd name="connsiteY36" fmla="*/ 324 h 420052"/>
                <a:gd name="connsiteX37" fmla="*/ 1419839 w 1700212"/>
                <a:gd name="connsiteY37" fmla="*/ 16724 h 420052"/>
                <a:gd name="connsiteX38" fmla="*/ 1355875 w 1700212"/>
                <a:gd name="connsiteY38" fmla="*/ 61598 h 420052"/>
                <a:gd name="connsiteX39" fmla="*/ 1313504 w 1700212"/>
                <a:gd name="connsiteY39" fmla="*/ 128340 h 420052"/>
                <a:gd name="connsiteX40" fmla="*/ 1298310 w 1700212"/>
                <a:gd name="connsiteY40" fmla="*/ 209756 h 420052"/>
                <a:gd name="connsiteX41" fmla="*/ 1298310 w 1700212"/>
                <a:gd name="connsiteY41" fmla="*/ 210909 h 420052"/>
                <a:gd name="connsiteX42" fmla="*/ 1313504 w 1700212"/>
                <a:gd name="connsiteY42" fmla="*/ 292034 h 420052"/>
                <a:gd name="connsiteX43" fmla="*/ 1355345 w 1700212"/>
                <a:gd name="connsiteY43" fmla="*/ 358206 h 420052"/>
                <a:gd name="connsiteX44" fmla="*/ 1418773 w 1700212"/>
                <a:gd name="connsiteY44" fmla="*/ 402790 h 420052"/>
                <a:gd name="connsiteX45" fmla="*/ 1498726 w 1700212"/>
                <a:gd name="connsiteY45" fmla="*/ 419187 h 420052"/>
                <a:gd name="connsiteX46" fmla="*/ 1578680 w 1700212"/>
                <a:gd name="connsiteY46" fmla="*/ 402790 h 420052"/>
                <a:gd name="connsiteX47" fmla="*/ 1642641 w 1700212"/>
                <a:gd name="connsiteY47" fmla="*/ 357916 h 420052"/>
                <a:gd name="connsiteX48" fmla="*/ 1685021 w 1700212"/>
                <a:gd name="connsiteY48" fmla="*/ 291174 h 420052"/>
                <a:gd name="connsiteX49" fmla="*/ 1700213 w 1700212"/>
                <a:gd name="connsiteY49" fmla="*/ 209756 h 420052"/>
                <a:gd name="connsiteX50" fmla="*/ 1700213 w 1700212"/>
                <a:gd name="connsiteY50" fmla="*/ 208605 h 420052"/>
                <a:gd name="connsiteX51" fmla="*/ 1685021 w 1700212"/>
                <a:gd name="connsiteY51" fmla="*/ 127480 h 420052"/>
                <a:gd name="connsiteX52" fmla="*/ 1685021 w 1700212"/>
                <a:gd name="connsiteY52" fmla="*/ 127480 h 420052"/>
                <a:gd name="connsiteX53" fmla="*/ 582857 w 1700212"/>
                <a:gd name="connsiteY53" fmla="*/ 166334 h 420052"/>
                <a:gd name="connsiteX54" fmla="*/ 583115 w 1700212"/>
                <a:gd name="connsiteY54" fmla="*/ 166334 h 420052"/>
                <a:gd name="connsiteX55" fmla="*/ 582857 w 1700212"/>
                <a:gd name="connsiteY55" fmla="*/ 166003 h 420052"/>
                <a:gd name="connsiteX56" fmla="*/ 582857 w 1700212"/>
                <a:gd name="connsiteY56" fmla="*/ 166334 h 420052"/>
                <a:gd name="connsiteX57" fmla="*/ 155829 w 1700212"/>
                <a:gd name="connsiteY57" fmla="*/ 0 h 420052"/>
                <a:gd name="connsiteX58" fmla="*/ 0 w 1700212"/>
                <a:gd name="connsiteY58" fmla="*/ 420052 h 420052"/>
                <a:gd name="connsiteX59" fmla="*/ 107290 w 1700212"/>
                <a:gd name="connsiteY59" fmla="*/ 420052 h 420052"/>
                <a:gd name="connsiteX60" fmla="*/ 134111 w 1700212"/>
                <a:gd name="connsiteY60" fmla="*/ 342417 h 420052"/>
                <a:gd name="connsiteX61" fmla="*/ 224387 w 1700212"/>
                <a:gd name="connsiteY61" fmla="*/ 342417 h 420052"/>
                <a:gd name="connsiteX62" fmla="*/ 201541 w 1700212"/>
                <a:gd name="connsiteY62" fmla="*/ 271521 h 420052"/>
                <a:gd name="connsiteX63" fmla="*/ 158603 w 1700212"/>
                <a:gd name="connsiteY63" fmla="*/ 271521 h 420052"/>
                <a:gd name="connsiteX64" fmla="*/ 204365 w 1700212"/>
                <a:gd name="connsiteY64" fmla="*/ 139053 h 420052"/>
                <a:gd name="connsiteX65" fmla="*/ 301438 w 1700212"/>
                <a:gd name="connsiteY65" fmla="*/ 420052 h 420052"/>
                <a:gd name="connsiteX66" fmla="*/ 408731 w 1700212"/>
                <a:gd name="connsiteY66" fmla="*/ 420052 h 420052"/>
                <a:gd name="connsiteX67" fmla="*/ 252902 w 1700212"/>
                <a:gd name="connsiteY67" fmla="*/ 0 h 420052"/>
                <a:gd name="connsiteX68" fmla="*/ 155829 w 1700212"/>
                <a:gd name="connsiteY68" fmla="*/ 0 h 420052"/>
                <a:gd name="connsiteX69" fmla="*/ 464832 w 1700212"/>
                <a:gd name="connsiteY69" fmla="*/ 419877 h 420052"/>
                <a:gd name="connsiteX70" fmla="*/ 582944 w 1700212"/>
                <a:gd name="connsiteY70" fmla="*/ 419877 h 420052"/>
                <a:gd name="connsiteX71" fmla="*/ 582944 w 1700212"/>
                <a:gd name="connsiteY71" fmla="*/ 0 h 420052"/>
                <a:gd name="connsiteX72" fmla="*/ 464848 w 1700212"/>
                <a:gd name="connsiteY72" fmla="*/ 0 h 420052"/>
                <a:gd name="connsiteX73" fmla="*/ 464832 w 1700212"/>
                <a:gd name="connsiteY73" fmla="*/ 419877 h 4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00212" h="420052">
                  <a:moveTo>
                    <a:pt x="625859" y="270523"/>
                  </a:moveTo>
                  <a:lnTo>
                    <a:pt x="733133" y="419877"/>
                  </a:lnTo>
                  <a:lnTo>
                    <a:pt x="874889" y="419877"/>
                  </a:lnTo>
                  <a:lnTo>
                    <a:pt x="705171" y="177454"/>
                  </a:lnTo>
                  <a:lnTo>
                    <a:pt x="625859" y="270523"/>
                  </a:lnTo>
                  <a:close/>
                  <a:moveTo>
                    <a:pt x="923773" y="102001"/>
                  </a:moveTo>
                  <a:lnTo>
                    <a:pt x="1037165" y="102001"/>
                  </a:lnTo>
                  <a:lnTo>
                    <a:pt x="1037165" y="419685"/>
                  </a:lnTo>
                  <a:lnTo>
                    <a:pt x="1141921" y="419685"/>
                  </a:lnTo>
                  <a:lnTo>
                    <a:pt x="1141921" y="102001"/>
                  </a:lnTo>
                  <a:lnTo>
                    <a:pt x="1255313" y="102001"/>
                  </a:lnTo>
                  <a:lnTo>
                    <a:pt x="1255313" y="99"/>
                  </a:lnTo>
                  <a:lnTo>
                    <a:pt x="923773" y="99"/>
                  </a:lnTo>
                  <a:lnTo>
                    <a:pt x="923773" y="102001"/>
                  </a:lnTo>
                  <a:close/>
                  <a:moveTo>
                    <a:pt x="1594674" y="210909"/>
                  </a:moveTo>
                  <a:cubicBezTo>
                    <a:pt x="1594674" y="225491"/>
                    <a:pt x="1592348" y="239292"/>
                    <a:pt x="1587722" y="252328"/>
                  </a:cubicBezTo>
                  <a:cubicBezTo>
                    <a:pt x="1583086" y="265384"/>
                    <a:pt x="1576676" y="276788"/>
                    <a:pt x="1568478" y="286566"/>
                  </a:cubicBezTo>
                  <a:cubicBezTo>
                    <a:pt x="1560284" y="296342"/>
                    <a:pt x="1550307" y="304115"/>
                    <a:pt x="1538547" y="309864"/>
                  </a:cubicBezTo>
                  <a:cubicBezTo>
                    <a:pt x="1526788" y="315625"/>
                    <a:pt x="1513781" y="318500"/>
                    <a:pt x="1499529" y="318500"/>
                  </a:cubicBezTo>
                  <a:cubicBezTo>
                    <a:pt x="1485270" y="318500"/>
                    <a:pt x="1472265" y="315540"/>
                    <a:pt x="1460508" y="309585"/>
                  </a:cubicBezTo>
                  <a:cubicBezTo>
                    <a:pt x="1448747" y="303646"/>
                    <a:pt x="1438680" y="295686"/>
                    <a:pt x="1430310" y="285703"/>
                  </a:cubicBezTo>
                  <a:cubicBezTo>
                    <a:pt x="1421929" y="275739"/>
                    <a:pt x="1415425" y="264221"/>
                    <a:pt x="1410794" y="251186"/>
                  </a:cubicBezTo>
                  <a:cubicBezTo>
                    <a:pt x="1406163" y="238150"/>
                    <a:pt x="1403851" y="224337"/>
                    <a:pt x="1403851" y="209756"/>
                  </a:cubicBezTo>
                  <a:lnTo>
                    <a:pt x="1403851" y="208605"/>
                  </a:lnTo>
                  <a:cubicBezTo>
                    <a:pt x="1403851" y="194035"/>
                    <a:pt x="1406072" y="180222"/>
                    <a:pt x="1410531" y="167186"/>
                  </a:cubicBezTo>
                  <a:cubicBezTo>
                    <a:pt x="1414977" y="154150"/>
                    <a:pt x="1421389" y="142723"/>
                    <a:pt x="1429768" y="132948"/>
                  </a:cubicBezTo>
                  <a:cubicBezTo>
                    <a:pt x="1438145" y="123172"/>
                    <a:pt x="1448123" y="115397"/>
                    <a:pt x="1459708" y="109650"/>
                  </a:cubicBezTo>
                  <a:cubicBezTo>
                    <a:pt x="1471284" y="103889"/>
                    <a:pt x="1484205" y="101014"/>
                    <a:pt x="1498461" y="101014"/>
                  </a:cubicBezTo>
                  <a:cubicBezTo>
                    <a:pt x="1512713" y="101014"/>
                    <a:pt x="1525720" y="103993"/>
                    <a:pt x="1537479" y="109929"/>
                  </a:cubicBezTo>
                  <a:cubicBezTo>
                    <a:pt x="1549239" y="115884"/>
                    <a:pt x="1559395" y="123846"/>
                    <a:pt x="1567945" y="133808"/>
                  </a:cubicBezTo>
                  <a:cubicBezTo>
                    <a:pt x="1576489" y="143791"/>
                    <a:pt x="1583086" y="155293"/>
                    <a:pt x="1587722" y="168328"/>
                  </a:cubicBezTo>
                  <a:cubicBezTo>
                    <a:pt x="1592348" y="181382"/>
                    <a:pt x="1594674" y="195186"/>
                    <a:pt x="1594674" y="209756"/>
                  </a:cubicBezTo>
                  <a:lnTo>
                    <a:pt x="1594674" y="210909"/>
                  </a:lnTo>
                  <a:close/>
                  <a:moveTo>
                    <a:pt x="1685021" y="127480"/>
                  </a:moveTo>
                  <a:cubicBezTo>
                    <a:pt x="1674897" y="102156"/>
                    <a:pt x="1660947" y="80111"/>
                    <a:pt x="1643178" y="61308"/>
                  </a:cubicBezTo>
                  <a:cubicBezTo>
                    <a:pt x="1625412" y="42523"/>
                    <a:pt x="1604270" y="27651"/>
                    <a:pt x="1579748" y="16724"/>
                  </a:cubicBezTo>
                  <a:cubicBezTo>
                    <a:pt x="1555230" y="5795"/>
                    <a:pt x="1528579" y="324"/>
                    <a:pt x="1499794" y="324"/>
                  </a:cubicBezTo>
                  <a:cubicBezTo>
                    <a:pt x="1471012" y="324"/>
                    <a:pt x="1444361" y="5795"/>
                    <a:pt x="1419839" y="16724"/>
                  </a:cubicBezTo>
                  <a:cubicBezTo>
                    <a:pt x="1395324" y="27651"/>
                    <a:pt x="1373999" y="42615"/>
                    <a:pt x="1355875" y="61598"/>
                  </a:cubicBezTo>
                  <a:cubicBezTo>
                    <a:pt x="1337756" y="80580"/>
                    <a:pt x="1323628" y="102830"/>
                    <a:pt x="1313504" y="128340"/>
                  </a:cubicBezTo>
                  <a:cubicBezTo>
                    <a:pt x="1303376" y="153851"/>
                    <a:pt x="1298310" y="180988"/>
                    <a:pt x="1298310" y="209756"/>
                  </a:cubicBezTo>
                  <a:lnTo>
                    <a:pt x="1298310" y="210909"/>
                  </a:lnTo>
                  <a:cubicBezTo>
                    <a:pt x="1298310" y="239678"/>
                    <a:pt x="1303376" y="266713"/>
                    <a:pt x="1313504" y="292034"/>
                  </a:cubicBezTo>
                  <a:cubicBezTo>
                    <a:pt x="1323628" y="317358"/>
                    <a:pt x="1337571" y="339410"/>
                    <a:pt x="1355345" y="358206"/>
                  </a:cubicBezTo>
                  <a:cubicBezTo>
                    <a:pt x="1373109" y="377001"/>
                    <a:pt x="1394256" y="391861"/>
                    <a:pt x="1418773" y="402790"/>
                  </a:cubicBezTo>
                  <a:cubicBezTo>
                    <a:pt x="1443293" y="413719"/>
                    <a:pt x="1469946" y="419187"/>
                    <a:pt x="1498726" y="419187"/>
                  </a:cubicBezTo>
                  <a:cubicBezTo>
                    <a:pt x="1527511" y="419187"/>
                    <a:pt x="1554165" y="413719"/>
                    <a:pt x="1578680" y="402790"/>
                  </a:cubicBezTo>
                  <a:cubicBezTo>
                    <a:pt x="1603202" y="391861"/>
                    <a:pt x="1624527" y="376897"/>
                    <a:pt x="1642641" y="357916"/>
                  </a:cubicBezTo>
                  <a:cubicBezTo>
                    <a:pt x="1660773" y="338932"/>
                    <a:pt x="1674897" y="316682"/>
                    <a:pt x="1685021" y="291174"/>
                  </a:cubicBezTo>
                  <a:cubicBezTo>
                    <a:pt x="1695145" y="265663"/>
                    <a:pt x="1700213" y="238526"/>
                    <a:pt x="1700213" y="209756"/>
                  </a:cubicBezTo>
                  <a:lnTo>
                    <a:pt x="1700213" y="208605"/>
                  </a:lnTo>
                  <a:cubicBezTo>
                    <a:pt x="1700213" y="179836"/>
                    <a:pt x="1695145" y="152801"/>
                    <a:pt x="1685021" y="127480"/>
                  </a:cubicBezTo>
                  <a:lnTo>
                    <a:pt x="1685021" y="127480"/>
                  </a:lnTo>
                  <a:close/>
                  <a:moveTo>
                    <a:pt x="582857" y="166334"/>
                  </a:moveTo>
                  <a:lnTo>
                    <a:pt x="583115" y="166334"/>
                  </a:lnTo>
                  <a:lnTo>
                    <a:pt x="582857" y="166003"/>
                  </a:lnTo>
                  <a:lnTo>
                    <a:pt x="582857" y="166334"/>
                  </a:lnTo>
                  <a:close/>
                  <a:moveTo>
                    <a:pt x="155829" y="0"/>
                  </a:moveTo>
                  <a:lnTo>
                    <a:pt x="0" y="420052"/>
                  </a:lnTo>
                  <a:lnTo>
                    <a:pt x="107290" y="420052"/>
                  </a:lnTo>
                  <a:lnTo>
                    <a:pt x="134111" y="342417"/>
                  </a:lnTo>
                  <a:lnTo>
                    <a:pt x="224387" y="342417"/>
                  </a:lnTo>
                  <a:lnTo>
                    <a:pt x="201541" y="271521"/>
                  </a:lnTo>
                  <a:lnTo>
                    <a:pt x="158603" y="271521"/>
                  </a:lnTo>
                  <a:lnTo>
                    <a:pt x="204365" y="139053"/>
                  </a:lnTo>
                  <a:lnTo>
                    <a:pt x="301438" y="420052"/>
                  </a:lnTo>
                  <a:lnTo>
                    <a:pt x="408731" y="420052"/>
                  </a:lnTo>
                  <a:lnTo>
                    <a:pt x="252902" y="0"/>
                  </a:lnTo>
                  <a:lnTo>
                    <a:pt x="155829" y="0"/>
                  </a:lnTo>
                  <a:close/>
                  <a:moveTo>
                    <a:pt x="464832" y="419877"/>
                  </a:moveTo>
                  <a:lnTo>
                    <a:pt x="582944" y="419877"/>
                  </a:lnTo>
                  <a:lnTo>
                    <a:pt x="582944" y="0"/>
                  </a:lnTo>
                  <a:lnTo>
                    <a:pt x="464848" y="0"/>
                  </a:lnTo>
                  <a:lnTo>
                    <a:pt x="464832" y="419877"/>
                  </a:lnTo>
                  <a:close/>
                </a:path>
              </a:pathLst>
            </a:custGeom>
            <a:solidFill>
              <a:schemeClr val="tx1"/>
            </a:solid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6C36CDD9-B265-83F7-B74A-F7F6BB226E40}"/>
                </a:ext>
              </a:extLst>
            </p:cNvPr>
            <p:cNvSpPr/>
            <p:nvPr/>
          </p:nvSpPr>
          <p:spPr>
            <a:xfrm>
              <a:off x="5708570" y="3219244"/>
              <a:ext cx="400049" cy="320039"/>
            </a:xfrm>
            <a:custGeom>
              <a:avLst/>
              <a:gdLst>
                <a:gd name="connsiteX0" fmla="*/ 117089 w 400049"/>
                <a:gd name="connsiteY0" fmla="*/ 167219 h 320039"/>
                <a:gd name="connsiteX1" fmla="*/ 0 w 400049"/>
                <a:gd name="connsiteY1" fmla="*/ 14704 h 320039"/>
                <a:gd name="connsiteX2" fmla="*/ 23 w 400049"/>
                <a:gd name="connsiteY2" fmla="*/ 164529 h 320039"/>
                <a:gd name="connsiteX3" fmla="*/ 116920 w 400049"/>
                <a:gd name="connsiteY3" fmla="*/ 320040 h 320039"/>
                <a:gd name="connsiteX4" fmla="*/ 400050 w 400049"/>
                <a:gd name="connsiteY4" fmla="*/ 0 h 320039"/>
                <a:gd name="connsiteX5" fmla="*/ 261490 w 400049"/>
                <a:gd name="connsiteY5" fmla="*/ 399 h 32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49" h="320039">
                  <a:moveTo>
                    <a:pt x="117089" y="167219"/>
                  </a:moveTo>
                  <a:lnTo>
                    <a:pt x="0" y="14704"/>
                  </a:lnTo>
                  <a:lnTo>
                    <a:pt x="23" y="164529"/>
                  </a:lnTo>
                  <a:lnTo>
                    <a:pt x="116920" y="320040"/>
                  </a:lnTo>
                  <a:lnTo>
                    <a:pt x="400050" y="0"/>
                  </a:lnTo>
                  <a:lnTo>
                    <a:pt x="261490" y="399"/>
                  </a:lnTo>
                  <a:close/>
                </a:path>
              </a:pathLst>
            </a:custGeom>
            <a:solidFill>
              <a:schemeClr val="bg1"/>
            </a:solidFill>
            <a:ln w="9525" cap="flat">
              <a:noFill/>
              <a:prstDash val="solid"/>
              <a:miter/>
            </a:ln>
          </p:spPr>
          <p:txBody>
            <a:bodyPr rtlCol="0" anchor="ctr"/>
            <a:lstStyle/>
            <a:p>
              <a:endParaRPr lang="fr-FR"/>
            </a:p>
          </p:txBody>
        </p:sp>
      </p:grpSp>
      <p:sp>
        <p:nvSpPr>
          <p:cNvPr id="19" name="Titre 24">
            <a:extLst>
              <a:ext uri="{FF2B5EF4-FFF2-40B4-BE49-F238E27FC236}">
                <a16:creationId xmlns:a16="http://schemas.microsoft.com/office/drawing/2014/main" id="{B9747FF3-9E06-CF13-672F-8640473D2353}"/>
              </a:ext>
            </a:extLst>
          </p:cNvPr>
          <p:cNvSpPr>
            <a:spLocks noGrp="1"/>
          </p:cNvSpPr>
          <p:nvPr>
            <p:ph type="title"/>
          </p:nvPr>
        </p:nvSpPr>
        <p:spPr>
          <a:xfrm>
            <a:off x="5629275" y="3714750"/>
            <a:ext cx="6255448" cy="2162176"/>
          </a:xfrm>
        </p:spPr>
        <p:txBody>
          <a:bodyPr anchor="b"/>
          <a:lstStyle>
            <a:lvl1pPr algn="r">
              <a:defRPr>
                <a:solidFill>
                  <a:schemeClr val="bg1"/>
                </a:solidFill>
              </a:defRPr>
            </a:lvl1pPr>
          </a:lstStyle>
          <a:p>
            <a:r>
              <a:rPr lang="fr-FR"/>
              <a:t>Modifiez le style du titre</a:t>
            </a:r>
          </a:p>
        </p:txBody>
      </p:sp>
      <p:sp>
        <p:nvSpPr>
          <p:cNvPr id="20" name="Espace réservé du texte 6" descr="Date ">
            <a:extLst>
              <a:ext uri="{FF2B5EF4-FFF2-40B4-BE49-F238E27FC236}">
                <a16:creationId xmlns:a16="http://schemas.microsoft.com/office/drawing/2014/main" id="{DDD9752C-863F-04E4-06F2-506CB86CAAC0}"/>
              </a:ext>
              <a:ext uri="{C183D7F6-B498-43B3-948B-1728B52AA6E4}">
                <adec:decorative xmlns:adec="http://schemas.microsoft.com/office/drawing/2017/decorative" xmlns="" val="0"/>
              </a:ext>
            </a:extLst>
          </p:cNvPr>
          <p:cNvSpPr>
            <a:spLocks noGrp="1"/>
          </p:cNvSpPr>
          <p:nvPr>
            <p:ph type="body" sz="quarter" idx="11"/>
          </p:nvPr>
        </p:nvSpPr>
        <p:spPr>
          <a:xfrm>
            <a:off x="5566124" y="5990990"/>
            <a:ext cx="6318599" cy="324085"/>
          </a:xfrm>
        </p:spPr>
        <p:txBody>
          <a:bodyPr/>
          <a:lstStyle>
            <a:lvl1pPr algn="r">
              <a:defRPr sz="1200" b="0">
                <a:solidFill>
                  <a:schemeClr val="bg1"/>
                </a:solidFill>
              </a:defRPr>
            </a:lvl1pPr>
          </a:lstStyle>
          <a:p>
            <a:pPr lvl="0"/>
            <a:r>
              <a:rPr lang="fr-FR"/>
              <a:t>Cliquez pour modifier les styles du texte du masque</a:t>
            </a:r>
          </a:p>
        </p:txBody>
      </p:sp>
      <p:pic>
        <p:nvPicPr>
          <p:cNvPr id="1026" name="Picture 2">
            <a:extLst>
              <a:ext uri="{FF2B5EF4-FFF2-40B4-BE49-F238E27FC236}">
                <a16:creationId xmlns:a16="http://schemas.microsoft.com/office/drawing/2014/main" id="{2D6E5589-DC6F-768A-F5E6-23BAB85AFD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080"/>
            <a:ext cx="9294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us-chapitre Anticiper">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49EF0-C7A4-440A-8BED-01EA24B5061A}"/>
              </a:ext>
            </a:extLst>
          </p:cNvPr>
          <p:cNvSpPr>
            <a:spLocks noGrp="1"/>
          </p:cNvSpPr>
          <p:nvPr>
            <p:ph type="title"/>
          </p:nvPr>
        </p:nvSpPr>
        <p:spPr>
          <a:xfrm>
            <a:off x="682625" y="4199731"/>
            <a:ext cx="10825163" cy="960755"/>
          </a:xfrm>
        </p:spPr>
        <p:txBody>
          <a:bodyPr/>
          <a:lstStyle>
            <a:lvl1pPr algn="ctr">
              <a:defRPr>
                <a:solidFill>
                  <a:schemeClr val="bg1"/>
                </a:solidFill>
              </a:defRPr>
            </a:lvl1pPr>
          </a:lstStyle>
          <a:p>
            <a:r>
              <a:rPr lang="fr-FR"/>
              <a:t>Modifiez le style du titre</a:t>
            </a:r>
          </a:p>
        </p:txBody>
      </p:sp>
      <p:sp>
        <p:nvSpPr>
          <p:cNvPr id="4" name="Espace réservé du numéro de diapositive 3">
            <a:extLst>
              <a:ext uri="{FF2B5EF4-FFF2-40B4-BE49-F238E27FC236}">
                <a16:creationId xmlns:a16="http://schemas.microsoft.com/office/drawing/2014/main" id="{AEDE49C4-EF21-4B97-BEA5-6A8DC3BAB0AE}"/>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7" name="Triangle isocèle 6">
            <a:extLst>
              <a:ext uri="{FF2B5EF4-FFF2-40B4-BE49-F238E27FC236}">
                <a16:creationId xmlns:a16="http://schemas.microsoft.com/office/drawing/2014/main" id="{ABC5DFEB-1EB2-8CB0-FEA2-E891EF42F9C2}"/>
              </a:ext>
            </a:extLst>
          </p:cNvPr>
          <p:cNvSpPr/>
          <p:nvPr userDrawn="1"/>
        </p:nvSpPr>
        <p:spPr>
          <a:xfrm rot="10800000">
            <a:off x="2058780" y="915"/>
            <a:ext cx="8072852" cy="3965297"/>
          </a:xfrm>
          <a:prstGeom prst="triangle">
            <a:avLst>
              <a:gd name="adj" fmla="val 504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584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ticiper">
    <p:bg>
      <p:bgPr>
        <a:solidFill>
          <a:schemeClr val="tx1"/>
        </a:solidFill>
        <a:effectLst/>
      </p:bgPr>
    </p:bg>
    <p:spTree>
      <p:nvGrpSpPr>
        <p:cNvPr id="1" name=""/>
        <p:cNvGrpSpPr/>
        <p:nvPr/>
      </p:nvGrpSpPr>
      <p:grpSpPr>
        <a:xfrm>
          <a:off x="0" y="0"/>
          <a:ext cx="0" cy="0"/>
          <a:chOff x="0" y="0"/>
          <a:chExt cx="0" cy="0"/>
        </a:xfrm>
      </p:grpSpPr>
      <p:pic>
        <p:nvPicPr>
          <p:cNvPr id="6" name="Image 5" descr="Une image contenant texte, table&#10;&#10;Description générée automatiquement">
            <a:extLst>
              <a:ext uri="{FF2B5EF4-FFF2-40B4-BE49-F238E27FC236}">
                <a16:creationId xmlns:a16="http://schemas.microsoft.com/office/drawing/2014/main" id="{C14277CB-FF07-3DEB-B7E5-36D87873379B}"/>
              </a:ext>
            </a:extLst>
          </p:cNvPr>
          <p:cNvPicPr>
            <a:picLocks noChangeAspect="1"/>
          </p:cNvPicPr>
          <p:nvPr userDrawn="1"/>
        </p:nvPicPr>
        <p:blipFill rotWithShape="1">
          <a:blip r:embed="rId2"/>
          <a:srcRect l="59770"/>
          <a:stretch/>
        </p:blipFill>
        <p:spPr>
          <a:xfrm>
            <a:off x="8203470" y="110175"/>
            <a:ext cx="3988530" cy="5774635"/>
          </a:xfrm>
          <a:prstGeom prst="rect">
            <a:avLst/>
          </a:prstGeom>
        </p:spPr>
      </p:pic>
      <p:sp>
        <p:nvSpPr>
          <p:cNvPr id="12" name="Forme libre : forme 11">
            <a:extLst>
              <a:ext uri="{FF2B5EF4-FFF2-40B4-BE49-F238E27FC236}">
                <a16:creationId xmlns:a16="http://schemas.microsoft.com/office/drawing/2014/main" id="{7ABD0825-85C9-47BB-BEA0-59639D56F569}"/>
              </a:ext>
            </a:extLst>
          </p:cNvPr>
          <p:cNvSpPr/>
          <p:nvPr userDrawn="1"/>
        </p:nvSpPr>
        <p:spPr>
          <a:xfrm>
            <a:off x="6383782" y="2143464"/>
            <a:ext cx="1793875" cy="1958295"/>
          </a:xfrm>
          <a:custGeom>
            <a:avLst/>
            <a:gdLst>
              <a:gd name="connsiteX0" fmla="*/ 1155593 w 1793875"/>
              <a:gd name="connsiteY0" fmla="*/ 749901 h 1958295"/>
              <a:gd name="connsiteX1" fmla="*/ 561422 w 1793875"/>
              <a:gd name="connsiteY1" fmla="*/ 979148 h 1958295"/>
              <a:gd name="connsiteX2" fmla="*/ 1156261 w 1793875"/>
              <a:gd name="connsiteY2" fmla="*/ 1208396 h 1958295"/>
              <a:gd name="connsiteX3" fmla="*/ 1223096 w 1793875"/>
              <a:gd name="connsiteY3" fmla="*/ 979148 h 1958295"/>
              <a:gd name="connsiteX4" fmla="*/ 1155593 w 1793875"/>
              <a:gd name="connsiteY4" fmla="*/ 749901 h 1958295"/>
              <a:gd name="connsiteX5" fmla="*/ 1793875 w 1793875"/>
              <a:gd name="connsiteY5" fmla="*/ 0 h 1958295"/>
              <a:gd name="connsiteX6" fmla="*/ 1793207 w 1793875"/>
              <a:gd name="connsiteY6" fmla="*/ 502607 h 1958295"/>
              <a:gd name="connsiteX7" fmla="*/ 1410905 w 1793875"/>
              <a:gd name="connsiteY7" fmla="*/ 650315 h 1958295"/>
              <a:gd name="connsiteX8" fmla="*/ 1426947 w 1793875"/>
              <a:gd name="connsiteY8" fmla="*/ 670366 h 1958295"/>
              <a:gd name="connsiteX9" fmla="*/ 1426947 w 1793875"/>
              <a:gd name="connsiteY9" fmla="*/ 1287930 h 1958295"/>
              <a:gd name="connsiteX10" fmla="*/ 1410905 w 1793875"/>
              <a:gd name="connsiteY10" fmla="*/ 1307980 h 1958295"/>
              <a:gd name="connsiteX11" fmla="*/ 1793875 w 1793875"/>
              <a:gd name="connsiteY11" fmla="*/ 1455688 h 1958295"/>
              <a:gd name="connsiteX12" fmla="*/ 1793875 w 1793875"/>
              <a:gd name="connsiteY12" fmla="*/ 1958295 h 1958295"/>
              <a:gd name="connsiteX13" fmla="*/ 0 w 1793875"/>
              <a:gd name="connsiteY13" fmla="*/ 1203048 h 1958295"/>
              <a:gd name="connsiteX14" fmla="*/ 0 w 1793875"/>
              <a:gd name="connsiteY14" fmla="*/ 754579 h 19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3875" h="1958295">
                <a:moveTo>
                  <a:pt x="1155593" y="749901"/>
                </a:moveTo>
                <a:lnTo>
                  <a:pt x="561422" y="979148"/>
                </a:lnTo>
                <a:lnTo>
                  <a:pt x="1156261" y="1208396"/>
                </a:lnTo>
                <a:cubicBezTo>
                  <a:pt x="1203200" y="1141432"/>
                  <a:pt x="1226692" y="1060841"/>
                  <a:pt x="1223096" y="979148"/>
                </a:cubicBezTo>
                <a:cubicBezTo>
                  <a:pt x="1226498" y="897380"/>
                  <a:pt x="1202765" y="816776"/>
                  <a:pt x="1155593" y="749901"/>
                </a:cubicBezTo>
                <a:close/>
                <a:moveTo>
                  <a:pt x="1793875" y="0"/>
                </a:moveTo>
                <a:lnTo>
                  <a:pt x="1793207" y="502607"/>
                </a:lnTo>
                <a:lnTo>
                  <a:pt x="1410905" y="650315"/>
                </a:lnTo>
                <a:lnTo>
                  <a:pt x="1426947" y="670366"/>
                </a:lnTo>
                <a:cubicBezTo>
                  <a:pt x="1562864" y="853784"/>
                  <a:pt x="1562864" y="1104511"/>
                  <a:pt x="1426947" y="1287930"/>
                </a:cubicBezTo>
                <a:lnTo>
                  <a:pt x="1410905" y="1307980"/>
                </a:lnTo>
                <a:lnTo>
                  <a:pt x="1793875" y="1455688"/>
                </a:lnTo>
                <a:lnTo>
                  <a:pt x="1793875" y="1958295"/>
                </a:lnTo>
                <a:lnTo>
                  <a:pt x="0" y="1203048"/>
                </a:lnTo>
                <a:lnTo>
                  <a:pt x="0" y="7545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p:txBody>
          <a:bodyPr/>
          <a:lstStyle>
            <a:lvl1pPr>
              <a:defRPr>
                <a:solidFill>
                  <a:schemeClr val="accent4"/>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23" name="Espace réservé du texte 10">
            <a:extLst>
              <a:ext uri="{FF2B5EF4-FFF2-40B4-BE49-F238E27FC236}">
                <a16:creationId xmlns:a16="http://schemas.microsoft.com/office/drawing/2014/main" id="{AB7045E1-E730-47D1-BE7D-8B80ED6B2462}"/>
              </a:ext>
            </a:extLst>
          </p:cNvPr>
          <p:cNvSpPr>
            <a:spLocks noGrp="1"/>
          </p:cNvSpPr>
          <p:nvPr>
            <p:ph type="body" sz="quarter" idx="16"/>
          </p:nvPr>
        </p:nvSpPr>
        <p:spPr>
          <a:xfrm>
            <a:off x="682625" y="2425700"/>
            <a:ext cx="5413375" cy="3213100"/>
          </a:xfrm>
        </p:spPr>
        <p:txBody>
          <a:bodyPr/>
          <a:lstStyle>
            <a:lvl1pPr>
              <a:spcBef>
                <a:spcPts val="0"/>
              </a:spcBef>
              <a:spcAft>
                <a:spcPts val="2400"/>
              </a:spcAft>
              <a:defRPr sz="2800">
                <a:solidFill>
                  <a:schemeClr val="accent4"/>
                </a:solidFill>
              </a:defRPr>
            </a:lvl1pPr>
            <a:lvl2pPr>
              <a:spcBef>
                <a:spcPts val="0"/>
              </a:spcBef>
              <a:defRPr sz="1800" b="1">
                <a:solidFill>
                  <a:schemeClr val="bg1"/>
                </a:solidFill>
              </a:defRPr>
            </a:lvl2pPr>
            <a:lvl3pPr marL="252000" indent="-252000">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fr-FR"/>
              <a:t>Cliquez pour modifier les styles du texte du masque</a:t>
            </a:r>
          </a:p>
          <a:p>
            <a:pPr lvl="1"/>
            <a:r>
              <a:rPr lang="fr-FR"/>
              <a:t>Deuxième niveau</a:t>
            </a:r>
          </a:p>
          <a:p>
            <a:pPr lvl="2"/>
            <a:r>
              <a:rPr lang="fr-FR"/>
              <a:t>Troisième niveau</a:t>
            </a:r>
          </a:p>
        </p:txBody>
      </p:sp>
      <p:sp>
        <p:nvSpPr>
          <p:cNvPr id="24" name="Espace réservé du texte 7">
            <a:extLst>
              <a:ext uri="{FF2B5EF4-FFF2-40B4-BE49-F238E27FC236}">
                <a16:creationId xmlns:a16="http://schemas.microsoft.com/office/drawing/2014/main" id="{62C0DA42-C672-46C9-8993-96B4DFBB8395}"/>
              </a:ext>
            </a:extLst>
          </p:cNvPr>
          <p:cNvSpPr>
            <a:spLocks noGrp="1"/>
          </p:cNvSpPr>
          <p:nvPr>
            <p:ph type="body" sz="quarter" idx="12" hasCustomPrompt="1"/>
          </p:nvPr>
        </p:nvSpPr>
        <p:spPr>
          <a:xfrm>
            <a:off x="682625" y="1304925"/>
            <a:ext cx="5467350" cy="592455"/>
          </a:xfrm>
        </p:spPr>
        <p:txBody>
          <a:bodyPr/>
          <a:lstStyle>
            <a:lvl1pPr>
              <a:spcBef>
                <a:spcPts val="0"/>
              </a:spcBef>
              <a:defRPr cap="all" baseline="0">
                <a:solidFill>
                  <a:schemeClr val="bg1"/>
                </a:solidFill>
                <a:latin typeface="+mj-lt"/>
              </a:defRPr>
            </a:lvl1pPr>
            <a:lvl4pPr>
              <a:defRPr>
                <a:solidFill>
                  <a:schemeClr val="bg1"/>
                </a:solidFill>
              </a:defRPr>
            </a:lvl4pPr>
          </a:lstStyle>
          <a:p>
            <a:pPr lvl="0"/>
            <a:r>
              <a:rPr lang="fr-FR"/>
              <a:t>Sous titre</a:t>
            </a:r>
          </a:p>
        </p:txBody>
      </p:sp>
    </p:spTree>
    <p:extLst>
      <p:ext uri="{BB962C8B-B14F-4D97-AF65-F5344CB8AC3E}">
        <p14:creationId xmlns:p14="http://schemas.microsoft.com/office/powerpoint/2010/main" val="401992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itre Attirer">
    <p:bg>
      <p:bgPr>
        <a:solidFill>
          <a:schemeClr val="accent6"/>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50735A4-B234-42D6-8794-ECF4978E47C6}"/>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9" name="Forme libre : forme 8">
            <a:extLst>
              <a:ext uri="{FF2B5EF4-FFF2-40B4-BE49-F238E27FC236}">
                <a16:creationId xmlns:a16="http://schemas.microsoft.com/office/drawing/2014/main" id="{0F50B015-77BA-4CED-AF43-F29416BB5761}"/>
              </a:ext>
            </a:extLst>
          </p:cNvPr>
          <p:cNvSpPr/>
          <p:nvPr userDrawn="1"/>
        </p:nvSpPr>
        <p:spPr>
          <a:xfrm>
            <a:off x="4421605" y="0"/>
            <a:ext cx="7770395" cy="6245224"/>
          </a:xfrm>
          <a:custGeom>
            <a:avLst/>
            <a:gdLst>
              <a:gd name="connsiteX0" fmla="*/ 0 w 7770395"/>
              <a:gd name="connsiteY0" fmla="*/ 0 h 6245224"/>
              <a:gd name="connsiteX1" fmla="*/ 7770395 w 7770395"/>
              <a:gd name="connsiteY1" fmla="*/ 0 h 6245224"/>
              <a:gd name="connsiteX2" fmla="*/ 7770395 w 7770395"/>
              <a:gd name="connsiteY2" fmla="*/ 6245224 h 6245224"/>
              <a:gd name="connsiteX3" fmla="*/ 3885175 w 7770395"/>
              <a:gd name="connsiteY3" fmla="*/ 6245224 h 6245224"/>
              <a:gd name="connsiteX4" fmla="*/ 5288013 w 7770395"/>
              <a:gd name="connsiteY4" fmla="*/ 4842345 h 6245224"/>
              <a:gd name="connsiteX5" fmla="*/ 445670 w 7770395"/>
              <a:gd name="connsiteY5" fmla="*/ 1 h 6245224"/>
              <a:gd name="connsiteX6" fmla="*/ 0 w 7770395"/>
              <a:gd name="connsiteY6" fmla="*/ 1 h 62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0395" h="6245224">
                <a:moveTo>
                  <a:pt x="0" y="0"/>
                </a:moveTo>
                <a:lnTo>
                  <a:pt x="7770395" y="0"/>
                </a:lnTo>
                <a:lnTo>
                  <a:pt x="7770395" y="6245224"/>
                </a:lnTo>
                <a:lnTo>
                  <a:pt x="3885175" y="6245224"/>
                </a:lnTo>
                <a:lnTo>
                  <a:pt x="5288013" y="4842345"/>
                </a:lnTo>
                <a:lnTo>
                  <a:pt x="445670" y="1"/>
                </a:lnTo>
                <a:lnTo>
                  <a:pt x="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Titre 1">
            <a:extLst>
              <a:ext uri="{FF2B5EF4-FFF2-40B4-BE49-F238E27FC236}">
                <a16:creationId xmlns:a16="http://schemas.microsoft.com/office/drawing/2014/main" id="{139D36AE-E137-4A49-9F17-93810C158580}"/>
              </a:ext>
            </a:extLst>
          </p:cNvPr>
          <p:cNvSpPr>
            <a:spLocks noGrp="1"/>
          </p:cNvSpPr>
          <p:nvPr>
            <p:ph type="title" hasCustomPrompt="1"/>
          </p:nvPr>
        </p:nvSpPr>
        <p:spPr>
          <a:xfrm>
            <a:off x="2495550" y="611188"/>
            <a:ext cx="8118475" cy="2093753"/>
          </a:xfrm>
        </p:spPr>
        <p:txBody>
          <a:bodyPr anchor="b"/>
          <a:lstStyle>
            <a:lvl1pPr>
              <a:defRPr>
                <a:solidFill>
                  <a:schemeClr val="bg1"/>
                </a:solidFill>
              </a:defRPr>
            </a:lvl1pPr>
          </a:lstStyle>
          <a:p>
            <a:r>
              <a:rPr lang="fr-FR"/>
              <a:t>Titre du chapitre</a:t>
            </a:r>
            <a:br>
              <a:rPr lang="fr-FR"/>
            </a:br>
            <a:r>
              <a:rPr lang="fr-FR"/>
              <a:t>sur deux ou trois lignes</a:t>
            </a:r>
          </a:p>
        </p:txBody>
      </p:sp>
      <p:sp>
        <p:nvSpPr>
          <p:cNvPr id="15" name="Espace réservé du texte 14">
            <a:extLst>
              <a:ext uri="{FF2B5EF4-FFF2-40B4-BE49-F238E27FC236}">
                <a16:creationId xmlns:a16="http://schemas.microsoft.com/office/drawing/2014/main" id="{55AAC245-782B-4A5A-A3AC-39FD6501B6A7}"/>
              </a:ext>
            </a:extLst>
          </p:cNvPr>
          <p:cNvSpPr>
            <a:spLocks noGrp="1"/>
          </p:cNvSpPr>
          <p:nvPr>
            <p:ph type="body" sz="quarter" idx="13" hasCustomPrompt="1"/>
          </p:nvPr>
        </p:nvSpPr>
        <p:spPr>
          <a:xfrm>
            <a:off x="2495550" y="2704941"/>
            <a:ext cx="8118475" cy="2132172"/>
          </a:xfrm>
        </p:spPr>
        <p:txBody>
          <a:bodyPr tIns="180000"/>
          <a:lstStyle>
            <a:lvl1pPr>
              <a:spcBef>
                <a:spcPts val="0"/>
              </a:spcBef>
              <a:defRPr b="0">
                <a:solidFill>
                  <a:schemeClr val="bg1"/>
                </a:solidFill>
              </a:defRPr>
            </a:lvl1pPr>
          </a:lstStyle>
          <a:p>
            <a:pPr lvl="0"/>
            <a:r>
              <a:rPr lang="fr-FR"/>
              <a:t>Sous-titre du chapitre</a:t>
            </a:r>
          </a:p>
          <a:p>
            <a:pPr lvl="0"/>
            <a:r>
              <a:rPr lang="fr-FR"/>
              <a:t>sur deux ou trois lignes</a:t>
            </a:r>
          </a:p>
        </p:txBody>
      </p:sp>
      <p:sp>
        <p:nvSpPr>
          <p:cNvPr id="18" name="Espace réservé du texte 17">
            <a:extLst>
              <a:ext uri="{FF2B5EF4-FFF2-40B4-BE49-F238E27FC236}">
                <a16:creationId xmlns:a16="http://schemas.microsoft.com/office/drawing/2014/main" id="{E1DFFB1F-54CC-470D-86B4-04F56859EB50}"/>
              </a:ext>
            </a:extLst>
          </p:cNvPr>
          <p:cNvSpPr>
            <a:spLocks noGrp="1"/>
          </p:cNvSpPr>
          <p:nvPr>
            <p:ph type="body" sz="quarter" idx="14" hasCustomPrompt="1"/>
          </p:nvPr>
        </p:nvSpPr>
        <p:spPr>
          <a:xfrm>
            <a:off x="682625" y="611188"/>
            <a:ext cx="1800225" cy="4225925"/>
          </a:xfrm>
        </p:spPr>
        <p:txBody>
          <a:bodyPr tIns="468000" rIns="180000" anchor="t"/>
          <a:lstStyle>
            <a:lvl1pPr algn="r">
              <a:defRPr sz="18800">
                <a:solidFill>
                  <a:schemeClr val="bg1"/>
                </a:solidFill>
              </a:defRPr>
            </a:lvl1pPr>
            <a:lvl2pPr algn="r">
              <a:defRPr>
                <a:solidFill>
                  <a:schemeClr val="bg1"/>
                </a:solidFill>
              </a:defRPr>
            </a:lvl2pPr>
            <a:lvl3pPr algn="r">
              <a:defRPr/>
            </a:lvl3pPr>
            <a:lvl4pPr algn="r">
              <a:defRPr/>
            </a:lvl4pPr>
            <a:lvl5pPr algn="r">
              <a:defRPr/>
            </a:lvl5pPr>
          </a:lstStyle>
          <a:p>
            <a:pPr lvl="0"/>
            <a:r>
              <a:rPr lang="fr-FR"/>
              <a:t>1</a:t>
            </a:r>
          </a:p>
          <a:p>
            <a:pPr lvl="1"/>
            <a:endParaRPr lang="fr-FR"/>
          </a:p>
        </p:txBody>
      </p:sp>
    </p:spTree>
    <p:extLst>
      <p:ext uri="{BB962C8B-B14F-4D97-AF65-F5344CB8AC3E}">
        <p14:creationId xmlns:p14="http://schemas.microsoft.com/office/powerpoint/2010/main" val="194007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us-chapitre Attirer">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49EF0-C7A4-440A-8BED-01EA24B5061A}"/>
              </a:ext>
            </a:extLst>
          </p:cNvPr>
          <p:cNvSpPr>
            <a:spLocks noGrp="1"/>
          </p:cNvSpPr>
          <p:nvPr>
            <p:ph type="title"/>
          </p:nvPr>
        </p:nvSpPr>
        <p:spPr>
          <a:xfrm>
            <a:off x="682625" y="4199731"/>
            <a:ext cx="10825163" cy="960755"/>
          </a:xfrm>
        </p:spPr>
        <p:txBody>
          <a:bodyPr/>
          <a:lstStyle>
            <a:lvl1pPr algn="ctr">
              <a:defRPr>
                <a:solidFill>
                  <a:schemeClr val="bg1"/>
                </a:solidFill>
              </a:defRPr>
            </a:lvl1pPr>
          </a:lstStyle>
          <a:p>
            <a:r>
              <a:rPr lang="fr-FR"/>
              <a:t>Modifiez le style du titre</a:t>
            </a:r>
          </a:p>
        </p:txBody>
      </p:sp>
      <p:sp>
        <p:nvSpPr>
          <p:cNvPr id="4" name="Espace réservé du numéro de diapositive 3">
            <a:extLst>
              <a:ext uri="{FF2B5EF4-FFF2-40B4-BE49-F238E27FC236}">
                <a16:creationId xmlns:a16="http://schemas.microsoft.com/office/drawing/2014/main" id="{AEDE49C4-EF21-4B97-BEA5-6A8DC3BAB0AE}"/>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7" name="Triangle isocèle 6">
            <a:extLst>
              <a:ext uri="{FF2B5EF4-FFF2-40B4-BE49-F238E27FC236}">
                <a16:creationId xmlns:a16="http://schemas.microsoft.com/office/drawing/2014/main" id="{ABC5DFEB-1EB2-8CB0-FEA2-E891EF42F9C2}"/>
              </a:ext>
            </a:extLst>
          </p:cNvPr>
          <p:cNvSpPr/>
          <p:nvPr userDrawn="1"/>
        </p:nvSpPr>
        <p:spPr>
          <a:xfrm rot="10800000">
            <a:off x="2058780" y="915"/>
            <a:ext cx="8072852" cy="3965297"/>
          </a:xfrm>
          <a:prstGeom prst="triangle">
            <a:avLst>
              <a:gd name="adj" fmla="val 5041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90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ttirer">
    <p:bg>
      <p:bgPr>
        <a:solidFill>
          <a:schemeClr val="tx1"/>
        </a:solidFill>
        <a:effectLst/>
      </p:bgPr>
    </p:bg>
    <p:spTree>
      <p:nvGrpSpPr>
        <p:cNvPr id="1" name=""/>
        <p:cNvGrpSpPr/>
        <p:nvPr/>
      </p:nvGrpSpPr>
      <p:grpSpPr>
        <a:xfrm>
          <a:off x="0" y="0"/>
          <a:ext cx="0" cy="0"/>
          <a:chOff x="0" y="0"/>
          <a:chExt cx="0" cy="0"/>
        </a:xfrm>
      </p:grpSpPr>
      <p:pic>
        <p:nvPicPr>
          <p:cNvPr id="6" name="Image 5" descr="Une image contenant texte, carte de visite&#10;&#10;Description générée automatiquement">
            <a:extLst>
              <a:ext uri="{FF2B5EF4-FFF2-40B4-BE49-F238E27FC236}">
                <a16:creationId xmlns:a16="http://schemas.microsoft.com/office/drawing/2014/main" id="{7FB1F5B8-E33E-C653-2CF8-7807C3071C85}"/>
              </a:ext>
            </a:extLst>
          </p:cNvPr>
          <p:cNvPicPr>
            <a:picLocks noChangeAspect="1"/>
          </p:cNvPicPr>
          <p:nvPr userDrawn="1"/>
        </p:nvPicPr>
        <p:blipFill rotWithShape="1">
          <a:blip r:embed="rId2"/>
          <a:srcRect l="58843"/>
          <a:stretch/>
        </p:blipFill>
        <p:spPr>
          <a:xfrm flipH="1">
            <a:off x="-1" y="226709"/>
            <a:ext cx="3941461" cy="5590432"/>
          </a:xfrm>
          <a:prstGeom prst="rect">
            <a:avLst/>
          </a:prstGeom>
        </p:spPr>
      </p:pic>
      <p:sp>
        <p:nvSpPr>
          <p:cNvPr id="16" name="Forme libre : forme 15">
            <a:extLst>
              <a:ext uri="{FF2B5EF4-FFF2-40B4-BE49-F238E27FC236}">
                <a16:creationId xmlns:a16="http://schemas.microsoft.com/office/drawing/2014/main" id="{895B5616-FBFB-4DAD-A883-A1C8ED5ECF26}"/>
              </a:ext>
            </a:extLst>
          </p:cNvPr>
          <p:cNvSpPr/>
          <p:nvPr userDrawn="1"/>
        </p:nvSpPr>
        <p:spPr>
          <a:xfrm>
            <a:off x="3199903" y="1993151"/>
            <a:ext cx="1896880" cy="2057548"/>
          </a:xfrm>
          <a:custGeom>
            <a:avLst/>
            <a:gdLst>
              <a:gd name="connsiteX0" fmla="*/ 1400406 w 1896880"/>
              <a:gd name="connsiteY0" fmla="*/ 1662394 h 2057548"/>
              <a:gd name="connsiteX1" fmla="*/ 1896880 w 1896880"/>
              <a:gd name="connsiteY1" fmla="*/ 1662394 h 2057548"/>
              <a:gd name="connsiteX2" fmla="*/ 1896880 w 1896880"/>
              <a:gd name="connsiteY2" fmla="*/ 2057548 h 2057548"/>
              <a:gd name="connsiteX3" fmla="*/ 1400406 w 1896880"/>
              <a:gd name="connsiteY3" fmla="*/ 2057548 h 2057548"/>
              <a:gd name="connsiteX4" fmla="*/ 2 w 1896880"/>
              <a:gd name="connsiteY4" fmla="*/ 1662394 h 2057548"/>
              <a:gd name="connsiteX5" fmla="*/ 496476 w 1896880"/>
              <a:gd name="connsiteY5" fmla="*/ 1662394 h 2057548"/>
              <a:gd name="connsiteX6" fmla="*/ 496476 w 1896880"/>
              <a:gd name="connsiteY6" fmla="*/ 2057548 h 2057548"/>
              <a:gd name="connsiteX7" fmla="*/ 2 w 1896880"/>
              <a:gd name="connsiteY7" fmla="*/ 2057548 h 2057548"/>
              <a:gd name="connsiteX8" fmla="*/ 930354 w 1896880"/>
              <a:gd name="connsiteY8" fmla="*/ 478746 h 2057548"/>
              <a:gd name="connsiteX9" fmla="*/ 496474 w 1896880"/>
              <a:gd name="connsiteY9" fmla="*/ 948802 h 2057548"/>
              <a:gd name="connsiteX10" fmla="*/ 496474 w 1896880"/>
              <a:gd name="connsiteY10" fmla="*/ 1000187 h 2057548"/>
              <a:gd name="connsiteX11" fmla="*/ 1400404 w 1896880"/>
              <a:gd name="connsiteY11" fmla="*/ 1000187 h 2057548"/>
              <a:gd name="connsiteX12" fmla="*/ 1400404 w 1896880"/>
              <a:gd name="connsiteY12" fmla="*/ 948802 h 2057548"/>
              <a:gd name="connsiteX13" fmla="*/ 1400404 w 1896880"/>
              <a:gd name="connsiteY13" fmla="*/ 912622 h 2057548"/>
              <a:gd name="connsiteX14" fmla="*/ 930354 w 1896880"/>
              <a:gd name="connsiteY14" fmla="*/ 478746 h 2057548"/>
              <a:gd name="connsiteX15" fmla="*/ 948801 w 1896880"/>
              <a:gd name="connsiteY15" fmla="*/ 0 h 2057548"/>
              <a:gd name="connsiteX16" fmla="*/ 1896880 w 1896880"/>
              <a:gd name="connsiteY16" fmla="*/ 945908 h 2057548"/>
              <a:gd name="connsiteX17" fmla="*/ 1896880 w 1896880"/>
              <a:gd name="connsiteY17" fmla="*/ 1524885 h 2057548"/>
              <a:gd name="connsiteX18" fmla="*/ 1400404 w 1896880"/>
              <a:gd name="connsiteY18" fmla="*/ 1524885 h 2057548"/>
              <a:gd name="connsiteX19" fmla="*/ 1400404 w 1896880"/>
              <a:gd name="connsiteY19" fmla="*/ 1223094 h 2057548"/>
              <a:gd name="connsiteX20" fmla="*/ 496474 w 1896880"/>
              <a:gd name="connsiteY20" fmla="*/ 1223094 h 2057548"/>
              <a:gd name="connsiteX21" fmla="*/ 496474 w 1896880"/>
              <a:gd name="connsiteY21" fmla="*/ 1527781 h 2057548"/>
              <a:gd name="connsiteX22" fmla="*/ 0 w 1896880"/>
              <a:gd name="connsiteY22" fmla="*/ 1527781 h 2057548"/>
              <a:gd name="connsiteX23" fmla="*/ 0 w 1896880"/>
              <a:gd name="connsiteY23" fmla="*/ 948802 h 2057548"/>
              <a:gd name="connsiteX24" fmla="*/ 948801 w 1896880"/>
              <a:gd name="connsiteY24" fmla="*/ 0 h 20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96880" h="2057548">
                <a:moveTo>
                  <a:pt x="1400406" y="1662394"/>
                </a:moveTo>
                <a:lnTo>
                  <a:pt x="1896880" y="1662394"/>
                </a:lnTo>
                <a:lnTo>
                  <a:pt x="1896880" y="2057548"/>
                </a:lnTo>
                <a:lnTo>
                  <a:pt x="1400406" y="2057548"/>
                </a:lnTo>
                <a:close/>
                <a:moveTo>
                  <a:pt x="2" y="1662394"/>
                </a:moveTo>
                <a:lnTo>
                  <a:pt x="496476" y="1662394"/>
                </a:lnTo>
                <a:lnTo>
                  <a:pt x="496476" y="2057548"/>
                </a:lnTo>
                <a:lnTo>
                  <a:pt x="2" y="2057548"/>
                </a:lnTo>
                <a:close/>
                <a:moveTo>
                  <a:pt x="930354" y="478746"/>
                </a:moveTo>
                <a:cubicBezTo>
                  <a:pt x="680737" y="488738"/>
                  <a:pt x="486484" y="699189"/>
                  <a:pt x="496474" y="948802"/>
                </a:cubicBezTo>
                <a:lnTo>
                  <a:pt x="496474" y="1000187"/>
                </a:lnTo>
                <a:lnTo>
                  <a:pt x="1400404" y="1000187"/>
                </a:lnTo>
                <a:lnTo>
                  <a:pt x="1400404" y="948802"/>
                </a:lnTo>
                <a:cubicBezTo>
                  <a:pt x="1400890" y="936744"/>
                  <a:pt x="1400890" y="924680"/>
                  <a:pt x="1400404" y="912622"/>
                </a:cubicBezTo>
                <a:cubicBezTo>
                  <a:pt x="1390417" y="663009"/>
                  <a:pt x="1179965" y="468757"/>
                  <a:pt x="930354" y="478746"/>
                </a:cubicBezTo>
                <a:close/>
                <a:moveTo>
                  <a:pt x="948801" y="0"/>
                </a:moveTo>
                <a:cubicBezTo>
                  <a:pt x="1471402" y="396"/>
                  <a:pt x="1895287" y="423312"/>
                  <a:pt x="1896880" y="945908"/>
                </a:cubicBezTo>
                <a:lnTo>
                  <a:pt x="1896880" y="1524885"/>
                </a:lnTo>
                <a:lnTo>
                  <a:pt x="1400404" y="1524885"/>
                </a:lnTo>
                <a:lnTo>
                  <a:pt x="1400404" y="1223094"/>
                </a:lnTo>
                <a:lnTo>
                  <a:pt x="496474" y="1223094"/>
                </a:lnTo>
                <a:lnTo>
                  <a:pt x="496474" y="1527781"/>
                </a:lnTo>
                <a:lnTo>
                  <a:pt x="0" y="1527781"/>
                </a:lnTo>
                <a:lnTo>
                  <a:pt x="0" y="948802"/>
                </a:lnTo>
                <a:cubicBezTo>
                  <a:pt x="0" y="424794"/>
                  <a:pt x="424794" y="0"/>
                  <a:pt x="94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a:xfrm>
            <a:off x="5421793" y="344011"/>
            <a:ext cx="6085995" cy="960755"/>
          </a:xfrm>
        </p:spPr>
        <p:txBody>
          <a:bodyPr/>
          <a:lstStyle>
            <a:lvl1pPr>
              <a:defRPr>
                <a:solidFill>
                  <a:schemeClr val="accent6"/>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11" name="Espace réservé du texte 10">
            <a:extLst>
              <a:ext uri="{FF2B5EF4-FFF2-40B4-BE49-F238E27FC236}">
                <a16:creationId xmlns:a16="http://schemas.microsoft.com/office/drawing/2014/main" id="{96D9FCBD-00C6-448E-9713-E74C8CB3496A}"/>
              </a:ext>
            </a:extLst>
          </p:cNvPr>
          <p:cNvSpPr>
            <a:spLocks noGrp="1"/>
          </p:cNvSpPr>
          <p:nvPr>
            <p:ph type="body" sz="quarter" idx="16"/>
          </p:nvPr>
        </p:nvSpPr>
        <p:spPr>
          <a:xfrm>
            <a:off x="5421793" y="2393684"/>
            <a:ext cx="6315075" cy="3213100"/>
          </a:xfrm>
        </p:spPr>
        <p:txBody>
          <a:bodyPr/>
          <a:lstStyle>
            <a:lvl1pPr>
              <a:spcBef>
                <a:spcPts val="0"/>
              </a:spcBef>
              <a:spcAft>
                <a:spcPts val="2400"/>
              </a:spcAft>
              <a:defRPr sz="2800">
                <a:solidFill>
                  <a:schemeClr val="accent6"/>
                </a:solidFill>
              </a:defRPr>
            </a:lvl1pPr>
            <a:lvl2pPr>
              <a:spcBef>
                <a:spcPts val="0"/>
              </a:spcBef>
              <a:defRPr sz="1800" b="1">
                <a:solidFill>
                  <a:schemeClr val="bg1"/>
                </a:solidFill>
              </a:defRPr>
            </a:lvl2pPr>
            <a:lvl3pPr marL="252000" indent="-252000">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fr-FR"/>
              <a:t>Cliquez pour modifier les styles du texte du masque</a:t>
            </a:r>
          </a:p>
          <a:p>
            <a:pPr lvl="1"/>
            <a:r>
              <a:rPr lang="fr-FR"/>
              <a:t>Deuxième niveau</a:t>
            </a:r>
          </a:p>
          <a:p>
            <a:pPr lvl="2"/>
            <a:r>
              <a:rPr lang="fr-FR"/>
              <a:t>Troisième niveau</a:t>
            </a:r>
          </a:p>
        </p:txBody>
      </p:sp>
      <p:sp>
        <p:nvSpPr>
          <p:cNvPr id="18" name="Espace réservé du texte 7">
            <a:extLst>
              <a:ext uri="{FF2B5EF4-FFF2-40B4-BE49-F238E27FC236}">
                <a16:creationId xmlns:a16="http://schemas.microsoft.com/office/drawing/2014/main" id="{96ED4F8D-F0F7-4477-B3E3-FA9F7BEC05CA}"/>
              </a:ext>
            </a:extLst>
          </p:cNvPr>
          <p:cNvSpPr>
            <a:spLocks noGrp="1"/>
          </p:cNvSpPr>
          <p:nvPr>
            <p:ph type="body" sz="quarter" idx="12" hasCustomPrompt="1"/>
          </p:nvPr>
        </p:nvSpPr>
        <p:spPr>
          <a:xfrm>
            <a:off x="5421793" y="1367287"/>
            <a:ext cx="5467350" cy="592455"/>
          </a:xfrm>
        </p:spPr>
        <p:txBody>
          <a:bodyPr/>
          <a:lstStyle>
            <a:lvl1pPr>
              <a:spcBef>
                <a:spcPts val="0"/>
              </a:spcBef>
              <a:defRPr cap="all" baseline="0">
                <a:solidFill>
                  <a:schemeClr val="bg1"/>
                </a:solidFill>
                <a:latin typeface="+mj-lt"/>
              </a:defRPr>
            </a:lvl1pPr>
            <a:lvl4pPr>
              <a:defRPr>
                <a:solidFill>
                  <a:schemeClr val="bg1"/>
                </a:solidFill>
              </a:defRPr>
            </a:lvl4pPr>
          </a:lstStyle>
          <a:p>
            <a:pPr lvl="0"/>
            <a:r>
              <a:rPr lang="fr-FR"/>
              <a:t>Sous titre</a:t>
            </a:r>
          </a:p>
        </p:txBody>
      </p:sp>
    </p:spTree>
    <p:extLst>
      <p:ext uri="{BB962C8B-B14F-4D97-AF65-F5344CB8AC3E}">
        <p14:creationId xmlns:p14="http://schemas.microsoft.com/office/powerpoint/2010/main" val="172543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itre Accelerer">
    <p:bg>
      <p:bgPr>
        <a:solidFill>
          <a:schemeClr val="accent5"/>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50735A4-B234-42D6-8794-ECF4978E47C6}"/>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9" name="Forme libre : forme 8">
            <a:extLst>
              <a:ext uri="{FF2B5EF4-FFF2-40B4-BE49-F238E27FC236}">
                <a16:creationId xmlns:a16="http://schemas.microsoft.com/office/drawing/2014/main" id="{0F50B015-77BA-4CED-AF43-F29416BB5761}"/>
              </a:ext>
            </a:extLst>
          </p:cNvPr>
          <p:cNvSpPr/>
          <p:nvPr userDrawn="1"/>
        </p:nvSpPr>
        <p:spPr>
          <a:xfrm>
            <a:off x="4421605" y="0"/>
            <a:ext cx="7770395" cy="6245224"/>
          </a:xfrm>
          <a:custGeom>
            <a:avLst/>
            <a:gdLst>
              <a:gd name="connsiteX0" fmla="*/ 0 w 7770395"/>
              <a:gd name="connsiteY0" fmla="*/ 0 h 6245224"/>
              <a:gd name="connsiteX1" fmla="*/ 7770395 w 7770395"/>
              <a:gd name="connsiteY1" fmla="*/ 0 h 6245224"/>
              <a:gd name="connsiteX2" fmla="*/ 7770395 w 7770395"/>
              <a:gd name="connsiteY2" fmla="*/ 6245224 h 6245224"/>
              <a:gd name="connsiteX3" fmla="*/ 3885175 w 7770395"/>
              <a:gd name="connsiteY3" fmla="*/ 6245224 h 6245224"/>
              <a:gd name="connsiteX4" fmla="*/ 5288013 w 7770395"/>
              <a:gd name="connsiteY4" fmla="*/ 4842345 h 6245224"/>
              <a:gd name="connsiteX5" fmla="*/ 445670 w 7770395"/>
              <a:gd name="connsiteY5" fmla="*/ 1 h 6245224"/>
              <a:gd name="connsiteX6" fmla="*/ 0 w 7770395"/>
              <a:gd name="connsiteY6" fmla="*/ 1 h 62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0395" h="6245224">
                <a:moveTo>
                  <a:pt x="0" y="0"/>
                </a:moveTo>
                <a:lnTo>
                  <a:pt x="7770395" y="0"/>
                </a:lnTo>
                <a:lnTo>
                  <a:pt x="7770395" y="6245224"/>
                </a:lnTo>
                <a:lnTo>
                  <a:pt x="3885175" y="6245224"/>
                </a:lnTo>
                <a:lnTo>
                  <a:pt x="5288013" y="4842345"/>
                </a:lnTo>
                <a:lnTo>
                  <a:pt x="445670" y="1"/>
                </a:lnTo>
                <a:lnTo>
                  <a:pt x="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Titre 1">
            <a:extLst>
              <a:ext uri="{FF2B5EF4-FFF2-40B4-BE49-F238E27FC236}">
                <a16:creationId xmlns:a16="http://schemas.microsoft.com/office/drawing/2014/main" id="{139D36AE-E137-4A49-9F17-93810C158580}"/>
              </a:ext>
            </a:extLst>
          </p:cNvPr>
          <p:cNvSpPr>
            <a:spLocks noGrp="1"/>
          </p:cNvSpPr>
          <p:nvPr>
            <p:ph type="title" hasCustomPrompt="1"/>
          </p:nvPr>
        </p:nvSpPr>
        <p:spPr>
          <a:xfrm>
            <a:off x="2495550" y="611188"/>
            <a:ext cx="8118475" cy="2093753"/>
          </a:xfrm>
        </p:spPr>
        <p:txBody>
          <a:bodyPr anchor="b"/>
          <a:lstStyle>
            <a:lvl1pPr>
              <a:defRPr>
                <a:solidFill>
                  <a:schemeClr val="bg1"/>
                </a:solidFill>
              </a:defRPr>
            </a:lvl1pPr>
          </a:lstStyle>
          <a:p>
            <a:r>
              <a:rPr lang="fr-FR"/>
              <a:t>Titre du chapitre</a:t>
            </a:r>
            <a:br>
              <a:rPr lang="fr-FR"/>
            </a:br>
            <a:r>
              <a:rPr lang="fr-FR"/>
              <a:t>sur deux ou trois lignes</a:t>
            </a:r>
          </a:p>
        </p:txBody>
      </p:sp>
      <p:sp>
        <p:nvSpPr>
          <p:cNvPr id="15" name="Espace réservé du texte 14">
            <a:extLst>
              <a:ext uri="{FF2B5EF4-FFF2-40B4-BE49-F238E27FC236}">
                <a16:creationId xmlns:a16="http://schemas.microsoft.com/office/drawing/2014/main" id="{55AAC245-782B-4A5A-A3AC-39FD6501B6A7}"/>
              </a:ext>
            </a:extLst>
          </p:cNvPr>
          <p:cNvSpPr>
            <a:spLocks noGrp="1"/>
          </p:cNvSpPr>
          <p:nvPr>
            <p:ph type="body" sz="quarter" idx="13" hasCustomPrompt="1"/>
          </p:nvPr>
        </p:nvSpPr>
        <p:spPr>
          <a:xfrm>
            <a:off x="2495550" y="2704941"/>
            <a:ext cx="8118475" cy="2132172"/>
          </a:xfrm>
        </p:spPr>
        <p:txBody>
          <a:bodyPr tIns="180000"/>
          <a:lstStyle>
            <a:lvl1pPr>
              <a:spcBef>
                <a:spcPts val="0"/>
              </a:spcBef>
              <a:defRPr b="0">
                <a:solidFill>
                  <a:schemeClr val="bg1"/>
                </a:solidFill>
              </a:defRPr>
            </a:lvl1pPr>
          </a:lstStyle>
          <a:p>
            <a:pPr lvl="0"/>
            <a:r>
              <a:rPr lang="fr-FR"/>
              <a:t>Sous-titre du chapitre</a:t>
            </a:r>
          </a:p>
          <a:p>
            <a:pPr lvl="0"/>
            <a:r>
              <a:rPr lang="fr-FR"/>
              <a:t>sur deux ou trois lignes</a:t>
            </a:r>
          </a:p>
        </p:txBody>
      </p:sp>
      <p:sp>
        <p:nvSpPr>
          <p:cNvPr id="18" name="Espace réservé du texte 17">
            <a:extLst>
              <a:ext uri="{FF2B5EF4-FFF2-40B4-BE49-F238E27FC236}">
                <a16:creationId xmlns:a16="http://schemas.microsoft.com/office/drawing/2014/main" id="{E1DFFB1F-54CC-470D-86B4-04F56859EB50}"/>
              </a:ext>
            </a:extLst>
          </p:cNvPr>
          <p:cNvSpPr>
            <a:spLocks noGrp="1"/>
          </p:cNvSpPr>
          <p:nvPr>
            <p:ph type="body" sz="quarter" idx="14" hasCustomPrompt="1"/>
          </p:nvPr>
        </p:nvSpPr>
        <p:spPr>
          <a:xfrm>
            <a:off x="682625" y="611188"/>
            <a:ext cx="1800225" cy="4225925"/>
          </a:xfrm>
        </p:spPr>
        <p:txBody>
          <a:bodyPr tIns="468000" rIns="180000" anchor="t"/>
          <a:lstStyle>
            <a:lvl1pPr algn="r">
              <a:defRPr sz="18800">
                <a:solidFill>
                  <a:schemeClr val="bg1"/>
                </a:solidFill>
              </a:defRPr>
            </a:lvl1pPr>
            <a:lvl2pPr algn="r">
              <a:defRPr>
                <a:solidFill>
                  <a:schemeClr val="bg1"/>
                </a:solidFill>
              </a:defRPr>
            </a:lvl2pPr>
            <a:lvl3pPr algn="r">
              <a:defRPr/>
            </a:lvl3pPr>
            <a:lvl4pPr algn="r">
              <a:defRPr/>
            </a:lvl4pPr>
            <a:lvl5pPr algn="r">
              <a:defRPr/>
            </a:lvl5pPr>
          </a:lstStyle>
          <a:p>
            <a:pPr lvl="0"/>
            <a:r>
              <a:rPr lang="fr-FR"/>
              <a:t>1</a:t>
            </a:r>
          </a:p>
          <a:p>
            <a:pPr lvl="1"/>
            <a:endParaRPr lang="fr-FR"/>
          </a:p>
        </p:txBody>
      </p:sp>
    </p:spTree>
    <p:extLst>
      <p:ext uri="{BB962C8B-B14F-4D97-AF65-F5344CB8AC3E}">
        <p14:creationId xmlns:p14="http://schemas.microsoft.com/office/powerpoint/2010/main" val="265713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us-chapitre Accelerer">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49EF0-C7A4-440A-8BED-01EA24B5061A}"/>
              </a:ext>
            </a:extLst>
          </p:cNvPr>
          <p:cNvSpPr>
            <a:spLocks noGrp="1"/>
          </p:cNvSpPr>
          <p:nvPr>
            <p:ph type="title"/>
          </p:nvPr>
        </p:nvSpPr>
        <p:spPr>
          <a:xfrm>
            <a:off x="682625" y="4199731"/>
            <a:ext cx="10825163" cy="960755"/>
          </a:xfrm>
        </p:spPr>
        <p:txBody>
          <a:bodyPr/>
          <a:lstStyle>
            <a:lvl1pPr algn="ctr">
              <a:defRPr>
                <a:solidFill>
                  <a:schemeClr val="bg1"/>
                </a:solidFill>
              </a:defRPr>
            </a:lvl1pPr>
          </a:lstStyle>
          <a:p>
            <a:r>
              <a:rPr lang="fr-FR"/>
              <a:t>Modifiez le style du titre</a:t>
            </a:r>
          </a:p>
        </p:txBody>
      </p:sp>
      <p:sp>
        <p:nvSpPr>
          <p:cNvPr id="4" name="Espace réservé du numéro de diapositive 3">
            <a:extLst>
              <a:ext uri="{FF2B5EF4-FFF2-40B4-BE49-F238E27FC236}">
                <a16:creationId xmlns:a16="http://schemas.microsoft.com/office/drawing/2014/main" id="{AEDE49C4-EF21-4B97-BEA5-6A8DC3BAB0AE}"/>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7" name="Triangle isocèle 6">
            <a:extLst>
              <a:ext uri="{FF2B5EF4-FFF2-40B4-BE49-F238E27FC236}">
                <a16:creationId xmlns:a16="http://schemas.microsoft.com/office/drawing/2014/main" id="{ABC5DFEB-1EB2-8CB0-FEA2-E891EF42F9C2}"/>
              </a:ext>
            </a:extLst>
          </p:cNvPr>
          <p:cNvSpPr/>
          <p:nvPr userDrawn="1"/>
        </p:nvSpPr>
        <p:spPr>
          <a:xfrm rot="10800000">
            <a:off x="2058780" y="915"/>
            <a:ext cx="8072852" cy="3965297"/>
          </a:xfrm>
          <a:prstGeom prst="triangle">
            <a:avLst>
              <a:gd name="adj" fmla="val 5041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1949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célerer">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a:xfrm>
            <a:off x="5643563" y="344011"/>
            <a:ext cx="5864226" cy="960755"/>
          </a:xfrm>
        </p:spPr>
        <p:txBody>
          <a:bodyPr/>
          <a:lstStyle>
            <a:lvl1pPr>
              <a:defRPr>
                <a:solidFill>
                  <a:schemeClr val="accent5"/>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11" name="Espace réservé du texte 10">
            <a:extLst>
              <a:ext uri="{FF2B5EF4-FFF2-40B4-BE49-F238E27FC236}">
                <a16:creationId xmlns:a16="http://schemas.microsoft.com/office/drawing/2014/main" id="{96D9FCBD-00C6-448E-9713-E74C8CB3496A}"/>
              </a:ext>
            </a:extLst>
          </p:cNvPr>
          <p:cNvSpPr>
            <a:spLocks noGrp="1"/>
          </p:cNvSpPr>
          <p:nvPr>
            <p:ph type="body" sz="quarter" idx="16"/>
          </p:nvPr>
        </p:nvSpPr>
        <p:spPr>
          <a:xfrm>
            <a:off x="5643563" y="2425700"/>
            <a:ext cx="5864226" cy="3213100"/>
          </a:xfrm>
        </p:spPr>
        <p:txBody>
          <a:bodyPr/>
          <a:lstStyle>
            <a:lvl1pPr>
              <a:spcBef>
                <a:spcPts val="0"/>
              </a:spcBef>
              <a:spcAft>
                <a:spcPts val="2400"/>
              </a:spcAft>
              <a:defRPr sz="2800">
                <a:solidFill>
                  <a:schemeClr val="accent5"/>
                </a:solidFill>
              </a:defRPr>
            </a:lvl1pPr>
            <a:lvl2pPr>
              <a:spcBef>
                <a:spcPts val="0"/>
              </a:spcBef>
              <a:defRPr sz="1800" b="1">
                <a:solidFill>
                  <a:schemeClr val="bg1"/>
                </a:solidFill>
              </a:defRPr>
            </a:lvl2pPr>
            <a:lvl3pPr marL="252000" indent="-252000">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fr-FR"/>
              <a:t>Cliquez pour modifier les styles du texte du masque</a:t>
            </a:r>
          </a:p>
          <a:p>
            <a:pPr lvl="1"/>
            <a:r>
              <a:rPr lang="fr-FR"/>
              <a:t>Deuxième niveau</a:t>
            </a:r>
          </a:p>
          <a:p>
            <a:pPr lvl="2"/>
            <a:r>
              <a:rPr lang="fr-FR"/>
              <a:t>Troisième niveau</a:t>
            </a:r>
          </a:p>
        </p:txBody>
      </p:sp>
      <p:sp>
        <p:nvSpPr>
          <p:cNvPr id="33" name="Espace réservé du texte 7">
            <a:extLst>
              <a:ext uri="{FF2B5EF4-FFF2-40B4-BE49-F238E27FC236}">
                <a16:creationId xmlns:a16="http://schemas.microsoft.com/office/drawing/2014/main" id="{D806D339-855A-43A5-A969-59EB869FC365}"/>
              </a:ext>
            </a:extLst>
          </p:cNvPr>
          <p:cNvSpPr>
            <a:spLocks noGrp="1"/>
          </p:cNvSpPr>
          <p:nvPr>
            <p:ph type="body" sz="quarter" idx="12" hasCustomPrompt="1"/>
          </p:nvPr>
        </p:nvSpPr>
        <p:spPr>
          <a:xfrm>
            <a:off x="5643562" y="1304925"/>
            <a:ext cx="5864225" cy="592455"/>
          </a:xfrm>
        </p:spPr>
        <p:txBody>
          <a:bodyPr/>
          <a:lstStyle>
            <a:lvl1pPr>
              <a:spcBef>
                <a:spcPts val="0"/>
              </a:spcBef>
              <a:defRPr cap="all" baseline="0">
                <a:solidFill>
                  <a:schemeClr val="bg1"/>
                </a:solidFill>
                <a:latin typeface="+mj-lt"/>
              </a:defRPr>
            </a:lvl1pPr>
            <a:lvl4pPr>
              <a:defRPr>
                <a:solidFill>
                  <a:schemeClr val="bg1"/>
                </a:solidFill>
              </a:defRPr>
            </a:lvl4pPr>
          </a:lstStyle>
          <a:p>
            <a:pPr lvl="0"/>
            <a:r>
              <a:rPr lang="fr-FR"/>
              <a:t>Sous titre</a:t>
            </a:r>
          </a:p>
        </p:txBody>
      </p:sp>
      <p:pic>
        <p:nvPicPr>
          <p:cNvPr id="6" name="Image 5">
            <a:extLst>
              <a:ext uri="{FF2B5EF4-FFF2-40B4-BE49-F238E27FC236}">
                <a16:creationId xmlns:a16="http://schemas.microsoft.com/office/drawing/2014/main" id="{20C6C470-B355-E99E-EF1C-8BB959C150CC}"/>
              </a:ext>
            </a:extLst>
          </p:cNvPr>
          <p:cNvPicPr>
            <a:picLocks noChangeAspect="1"/>
          </p:cNvPicPr>
          <p:nvPr userDrawn="1"/>
        </p:nvPicPr>
        <p:blipFill rotWithShape="1">
          <a:blip r:embed="rId2"/>
          <a:srcRect l="59093"/>
          <a:stretch/>
        </p:blipFill>
        <p:spPr>
          <a:xfrm flipH="1">
            <a:off x="0" y="344011"/>
            <a:ext cx="3990499" cy="5561489"/>
          </a:xfrm>
          <a:prstGeom prst="rect">
            <a:avLst/>
          </a:prstGeom>
        </p:spPr>
      </p:pic>
      <p:sp>
        <p:nvSpPr>
          <p:cNvPr id="12" name="Forme libre : forme 11">
            <a:extLst>
              <a:ext uri="{FF2B5EF4-FFF2-40B4-BE49-F238E27FC236}">
                <a16:creationId xmlns:a16="http://schemas.microsoft.com/office/drawing/2014/main" id="{996DC9A2-7EEF-4D66-BF5F-D54F52D5607E}"/>
              </a:ext>
            </a:extLst>
          </p:cNvPr>
          <p:cNvSpPr/>
          <p:nvPr userDrawn="1"/>
        </p:nvSpPr>
        <p:spPr>
          <a:xfrm>
            <a:off x="3225800" y="2686811"/>
            <a:ext cx="1974376" cy="1484378"/>
          </a:xfrm>
          <a:custGeom>
            <a:avLst/>
            <a:gdLst>
              <a:gd name="connsiteX0" fmla="*/ 1280855 w 1974376"/>
              <a:gd name="connsiteY0" fmla="*/ 654807 h 1484378"/>
              <a:gd name="connsiteX1" fmla="*/ 1122684 w 1974376"/>
              <a:gd name="connsiteY1" fmla="*/ 871602 h 1484378"/>
              <a:gd name="connsiteX2" fmla="*/ 1336160 w 1974376"/>
              <a:gd name="connsiteY2" fmla="*/ 871602 h 1484378"/>
              <a:gd name="connsiteX3" fmla="*/ 1338926 w 1974376"/>
              <a:gd name="connsiteY3" fmla="*/ 326850 h 1484378"/>
              <a:gd name="connsiteX4" fmla="*/ 1518665 w 1974376"/>
              <a:gd name="connsiteY4" fmla="*/ 1013735 h 1484378"/>
              <a:gd name="connsiteX5" fmla="*/ 1020923 w 1974376"/>
              <a:gd name="connsiteY5" fmla="*/ 1013735 h 1484378"/>
              <a:gd name="connsiteX6" fmla="*/ 893723 w 1974376"/>
              <a:gd name="connsiteY6" fmla="*/ 1191263 h 1484378"/>
              <a:gd name="connsiteX7" fmla="*/ 1567333 w 1974376"/>
              <a:gd name="connsiteY7" fmla="*/ 1191263 h 1484378"/>
              <a:gd name="connsiteX8" fmla="*/ 1644760 w 1974376"/>
              <a:gd name="connsiteY8" fmla="*/ 1484378 h 1484378"/>
              <a:gd name="connsiteX9" fmla="*/ 1498204 w 1974376"/>
              <a:gd name="connsiteY9" fmla="*/ 1484378 h 1484378"/>
              <a:gd name="connsiteX10" fmla="*/ 1457830 w 1974376"/>
              <a:gd name="connsiteY10" fmla="*/ 1332842 h 1484378"/>
              <a:gd name="connsiteX11" fmla="*/ 794175 w 1974376"/>
              <a:gd name="connsiteY11" fmla="*/ 1332842 h 1484378"/>
              <a:gd name="connsiteX12" fmla="*/ 683566 w 1974376"/>
              <a:gd name="connsiteY12" fmla="*/ 1484378 h 1484378"/>
              <a:gd name="connsiteX13" fmla="*/ 508803 w 1974376"/>
              <a:gd name="connsiteY13" fmla="*/ 1484378 h 1484378"/>
              <a:gd name="connsiteX14" fmla="*/ 548622 w 1974376"/>
              <a:gd name="connsiteY14" fmla="*/ 319661 h 1484378"/>
              <a:gd name="connsiteX15" fmla="*/ 1126003 w 1974376"/>
              <a:gd name="connsiteY15" fmla="*/ 319661 h 1484378"/>
              <a:gd name="connsiteX16" fmla="*/ 290349 w 1974376"/>
              <a:gd name="connsiteY16" fmla="*/ 1484378 h 1484378"/>
              <a:gd name="connsiteX17" fmla="*/ 115587 w 1974376"/>
              <a:gd name="connsiteY17" fmla="*/ 1484378 h 1484378"/>
              <a:gd name="connsiteX18" fmla="*/ 223984 w 1974376"/>
              <a:gd name="connsiteY18" fmla="*/ 1332844 h 1484378"/>
              <a:gd name="connsiteX19" fmla="*/ 74661 w 1974376"/>
              <a:gd name="connsiteY19" fmla="*/ 1332844 h 1484378"/>
              <a:gd name="connsiteX20" fmla="*/ 118352 w 1974376"/>
              <a:gd name="connsiteY20" fmla="*/ 1191263 h 1484378"/>
              <a:gd name="connsiteX21" fmla="*/ 325745 w 1974376"/>
              <a:gd name="connsiteY21" fmla="*/ 1191263 h 1484378"/>
              <a:gd name="connsiteX22" fmla="*/ 453498 w 1974376"/>
              <a:gd name="connsiteY22" fmla="*/ 1013735 h 1484378"/>
              <a:gd name="connsiteX23" fmla="*/ 343995 w 1974376"/>
              <a:gd name="connsiteY23" fmla="*/ 1013735 h 1484378"/>
              <a:gd name="connsiteX24" fmla="*/ 0 w 1974376"/>
              <a:gd name="connsiteY24" fmla="*/ 1013735 h 1484378"/>
              <a:gd name="connsiteX25" fmla="*/ 43691 w 1974376"/>
              <a:gd name="connsiteY25" fmla="*/ 871602 h 1484378"/>
              <a:gd name="connsiteX26" fmla="*/ 555259 w 1974376"/>
              <a:gd name="connsiteY26" fmla="*/ 871602 h 1484378"/>
              <a:gd name="connsiteX27" fmla="*/ 849480 w 1974376"/>
              <a:gd name="connsiteY27" fmla="*/ 461242 h 1484378"/>
              <a:gd name="connsiteX28" fmla="*/ 504932 w 1974376"/>
              <a:gd name="connsiteY28" fmla="*/ 461242 h 1484378"/>
              <a:gd name="connsiteX29" fmla="*/ 362244 w 1974376"/>
              <a:gd name="connsiteY29" fmla="*/ 0 h 1484378"/>
              <a:gd name="connsiteX30" fmla="*/ 1582819 w 1974376"/>
              <a:gd name="connsiteY30" fmla="*/ 0 h 1484378"/>
              <a:gd name="connsiteX31" fmla="*/ 1974376 w 1974376"/>
              <a:gd name="connsiteY31" fmla="*/ 1484378 h 1484378"/>
              <a:gd name="connsiteX32" fmla="*/ 1827818 w 1974376"/>
              <a:gd name="connsiteY32" fmla="*/ 1484378 h 1484378"/>
              <a:gd name="connsiteX33" fmla="*/ 1473316 w 1974376"/>
              <a:gd name="connsiteY33" fmla="*/ 142133 h 1484378"/>
              <a:gd name="connsiteX34" fmla="*/ 319107 w 1974376"/>
              <a:gd name="connsiteY34" fmla="*/ 142133 h 148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74376" h="1484378">
                <a:moveTo>
                  <a:pt x="1280855" y="654807"/>
                </a:moveTo>
                <a:lnTo>
                  <a:pt x="1122684" y="871602"/>
                </a:lnTo>
                <a:lnTo>
                  <a:pt x="1336160" y="871602"/>
                </a:lnTo>
                <a:close/>
                <a:moveTo>
                  <a:pt x="1338926" y="326850"/>
                </a:moveTo>
                <a:lnTo>
                  <a:pt x="1518665" y="1013735"/>
                </a:lnTo>
                <a:lnTo>
                  <a:pt x="1020923" y="1013735"/>
                </a:lnTo>
                <a:lnTo>
                  <a:pt x="893723" y="1191263"/>
                </a:lnTo>
                <a:lnTo>
                  <a:pt x="1567333" y="1191263"/>
                </a:lnTo>
                <a:lnTo>
                  <a:pt x="1644760" y="1484378"/>
                </a:lnTo>
                <a:lnTo>
                  <a:pt x="1498204" y="1484378"/>
                </a:lnTo>
                <a:lnTo>
                  <a:pt x="1457830" y="1332842"/>
                </a:lnTo>
                <a:lnTo>
                  <a:pt x="794175" y="1332842"/>
                </a:lnTo>
                <a:lnTo>
                  <a:pt x="683566" y="1484378"/>
                </a:lnTo>
                <a:lnTo>
                  <a:pt x="508803" y="1484378"/>
                </a:lnTo>
                <a:close/>
                <a:moveTo>
                  <a:pt x="548622" y="319661"/>
                </a:moveTo>
                <a:lnTo>
                  <a:pt x="1126003" y="319661"/>
                </a:lnTo>
                <a:lnTo>
                  <a:pt x="290349" y="1484378"/>
                </a:lnTo>
                <a:lnTo>
                  <a:pt x="115587" y="1484378"/>
                </a:lnTo>
                <a:lnTo>
                  <a:pt x="223984" y="1332844"/>
                </a:lnTo>
                <a:lnTo>
                  <a:pt x="74661" y="1332844"/>
                </a:lnTo>
                <a:lnTo>
                  <a:pt x="118352" y="1191263"/>
                </a:lnTo>
                <a:lnTo>
                  <a:pt x="325745" y="1191263"/>
                </a:lnTo>
                <a:lnTo>
                  <a:pt x="453498" y="1013735"/>
                </a:lnTo>
                <a:lnTo>
                  <a:pt x="343995" y="1013735"/>
                </a:lnTo>
                <a:lnTo>
                  <a:pt x="0" y="1013735"/>
                </a:lnTo>
                <a:lnTo>
                  <a:pt x="43691" y="871602"/>
                </a:lnTo>
                <a:lnTo>
                  <a:pt x="555259" y="871602"/>
                </a:lnTo>
                <a:lnTo>
                  <a:pt x="849480" y="461242"/>
                </a:lnTo>
                <a:lnTo>
                  <a:pt x="504932" y="461242"/>
                </a:lnTo>
                <a:close/>
                <a:moveTo>
                  <a:pt x="362244" y="0"/>
                </a:moveTo>
                <a:lnTo>
                  <a:pt x="1582819" y="0"/>
                </a:lnTo>
                <a:lnTo>
                  <a:pt x="1974376" y="1484378"/>
                </a:lnTo>
                <a:lnTo>
                  <a:pt x="1827818" y="1484378"/>
                </a:lnTo>
                <a:lnTo>
                  <a:pt x="1473316" y="142133"/>
                </a:lnTo>
                <a:lnTo>
                  <a:pt x="319107" y="142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13864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itre Activer">
    <p:bg>
      <p:bgPr>
        <a:solidFill>
          <a:srgbClr val="C93857"/>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50735A4-B234-42D6-8794-ECF4978E47C6}"/>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9" name="Forme libre : forme 8">
            <a:extLst>
              <a:ext uri="{FF2B5EF4-FFF2-40B4-BE49-F238E27FC236}">
                <a16:creationId xmlns:a16="http://schemas.microsoft.com/office/drawing/2014/main" id="{0F50B015-77BA-4CED-AF43-F29416BB5761}"/>
              </a:ext>
            </a:extLst>
          </p:cNvPr>
          <p:cNvSpPr/>
          <p:nvPr userDrawn="1"/>
        </p:nvSpPr>
        <p:spPr>
          <a:xfrm>
            <a:off x="4421605" y="0"/>
            <a:ext cx="7770395" cy="6245224"/>
          </a:xfrm>
          <a:custGeom>
            <a:avLst/>
            <a:gdLst>
              <a:gd name="connsiteX0" fmla="*/ 0 w 7770395"/>
              <a:gd name="connsiteY0" fmla="*/ 0 h 6245224"/>
              <a:gd name="connsiteX1" fmla="*/ 7770395 w 7770395"/>
              <a:gd name="connsiteY1" fmla="*/ 0 h 6245224"/>
              <a:gd name="connsiteX2" fmla="*/ 7770395 w 7770395"/>
              <a:gd name="connsiteY2" fmla="*/ 6245224 h 6245224"/>
              <a:gd name="connsiteX3" fmla="*/ 3885175 w 7770395"/>
              <a:gd name="connsiteY3" fmla="*/ 6245224 h 6245224"/>
              <a:gd name="connsiteX4" fmla="*/ 5288013 w 7770395"/>
              <a:gd name="connsiteY4" fmla="*/ 4842345 h 6245224"/>
              <a:gd name="connsiteX5" fmla="*/ 445670 w 7770395"/>
              <a:gd name="connsiteY5" fmla="*/ 1 h 6245224"/>
              <a:gd name="connsiteX6" fmla="*/ 0 w 7770395"/>
              <a:gd name="connsiteY6" fmla="*/ 1 h 62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0395" h="6245224">
                <a:moveTo>
                  <a:pt x="0" y="0"/>
                </a:moveTo>
                <a:lnTo>
                  <a:pt x="7770395" y="0"/>
                </a:lnTo>
                <a:lnTo>
                  <a:pt x="7770395" y="6245224"/>
                </a:lnTo>
                <a:lnTo>
                  <a:pt x="3885175" y="6245224"/>
                </a:lnTo>
                <a:lnTo>
                  <a:pt x="5288013" y="4842345"/>
                </a:lnTo>
                <a:lnTo>
                  <a:pt x="445670" y="1"/>
                </a:lnTo>
                <a:lnTo>
                  <a:pt x="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Titre 1">
            <a:extLst>
              <a:ext uri="{FF2B5EF4-FFF2-40B4-BE49-F238E27FC236}">
                <a16:creationId xmlns:a16="http://schemas.microsoft.com/office/drawing/2014/main" id="{139D36AE-E137-4A49-9F17-93810C158580}"/>
              </a:ext>
            </a:extLst>
          </p:cNvPr>
          <p:cNvSpPr>
            <a:spLocks noGrp="1"/>
          </p:cNvSpPr>
          <p:nvPr>
            <p:ph type="title" hasCustomPrompt="1"/>
          </p:nvPr>
        </p:nvSpPr>
        <p:spPr>
          <a:xfrm>
            <a:off x="2495550" y="611188"/>
            <a:ext cx="8118475" cy="2093753"/>
          </a:xfrm>
        </p:spPr>
        <p:txBody>
          <a:bodyPr anchor="b"/>
          <a:lstStyle>
            <a:lvl1pPr>
              <a:defRPr>
                <a:solidFill>
                  <a:schemeClr val="bg1"/>
                </a:solidFill>
              </a:defRPr>
            </a:lvl1pPr>
          </a:lstStyle>
          <a:p>
            <a:r>
              <a:rPr lang="fr-FR"/>
              <a:t>Titre du chapitre</a:t>
            </a:r>
            <a:br>
              <a:rPr lang="fr-FR"/>
            </a:br>
            <a:r>
              <a:rPr lang="fr-FR"/>
              <a:t>sur deux ou trois lignes</a:t>
            </a:r>
          </a:p>
        </p:txBody>
      </p:sp>
      <p:sp>
        <p:nvSpPr>
          <p:cNvPr id="15" name="Espace réservé du texte 14">
            <a:extLst>
              <a:ext uri="{FF2B5EF4-FFF2-40B4-BE49-F238E27FC236}">
                <a16:creationId xmlns:a16="http://schemas.microsoft.com/office/drawing/2014/main" id="{55AAC245-782B-4A5A-A3AC-39FD6501B6A7}"/>
              </a:ext>
            </a:extLst>
          </p:cNvPr>
          <p:cNvSpPr>
            <a:spLocks noGrp="1"/>
          </p:cNvSpPr>
          <p:nvPr>
            <p:ph type="body" sz="quarter" idx="13" hasCustomPrompt="1"/>
          </p:nvPr>
        </p:nvSpPr>
        <p:spPr>
          <a:xfrm>
            <a:off x="2495550" y="2704941"/>
            <a:ext cx="8118475" cy="2132172"/>
          </a:xfrm>
        </p:spPr>
        <p:txBody>
          <a:bodyPr tIns="180000"/>
          <a:lstStyle>
            <a:lvl1pPr>
              <a:spcBef>
                <a:spcPts val="0"/>
              </a:spcBef>
              <a:defRPr b="0">
                <a:solidFill>
                  <a:schemeClr val="bg1"/>
                </a:solidFill>
              </a:defRPr>
            </a:lvl1pPr>
          </a:lstStyle>
          <a:p>
            <a:pPr lvl="0"/>
            <a:r>
              <a:rPr lang="fr-FR"/>
              <a:t>Sous-titre du chapitre</a:t>
            </a:r>
          </a:p>
          <a:p>
            <a:pPr lvl="0"/>
            <a:r>
              <a:rPr lang="fr-FR"/>
              <a:t>sur deux ou trois lignes</a:t>
            </a:r>
          </a:p>
        </p:txBody>
      </p:sp>
      <p:sp>
        <p:nvSpPr>
          <p:cNvPr id="18" name="Espace réservé du texte 17">
            <a:extLst>
              <a:ext uri="{FF2B5EF4-FFF2-40B4-BE49-F238E27FC236}">
                <a16:creationId xmlns:a16="http://schemas.microsoft.com/office/drawing/2014/main" id="{E1DFFB1F-54CC-470D-86B4-04F56859EB50}"/>
              </a:ext>
            </a:extLst>
          </p:cNvPr>
          <p:cNvSpPr>
            <a:spLocks noGrp="1"/>
          </p:cNvSpPr>
          <p:nvPr>
            <p:ph type="body" sz="quarter" idx="14" hasCustomPrompt="1"/>
          </p:nvPr>
        </p:nvSpPr>
        <p:spPr>
          <a:xfrm>
            <a:off x="682625" y="611188"/>
            <a:ext cx="1800225" cy="4225925"/>
          </a:xfrm>
        </p:spPr>
        <p:txBody>
          <a:bodyPr tIns="468000" rIns="180000" anchor="t"/>
          <a:lstStyle>
            <a:lvl1pPr algn="r">
              <a:defRPr sz="18800">
                <a:solidFill>
                  <a:schemeClr val="bg1"/>
                </a:solidFill>
              </a:defRPr>
            </a:lvl1pPr>
            <a:lvl2pPr algn="r">
              <a:defRPr>
                <a:solidFill>
                  <a:schemeClr val="bg1"/>
                </a:solidFill>
              </a:defRPr>
            </a:lvl2pPr>
            <a:lvl3pPr algn="r">
              <a:defRPr/>
            </a:lvl3pPr>
            <a:lvl4pPr algn="r">
              <a:defRPr/>
            </a:lvl4pPr>
            <a:lvl5pPr algn="r">
              <a:defRPr/>
            </a:lvl5pPr>
          </a:lstStyle>
          <a:p>
            <a:pPr lvl="0"/>
            <a:r>
              <a:rPr lang="fr-FR"/>
              <a:t>1</a:t>
            </a:r>
          </a:p>
          <a:p>
            <a:pPr lvl="1"/>
            <a:endParaRPr lang="fr-FR"/>
          </a:p>
        </p:txBody>
      </p:sp>
    </p:spTree>
    <p:extLst>
      <p:ext uri="{BB962C8B-B14F-4D97-AF65-F5344CB8AC3E}">
        <p14:creationId xmlns:p14="http://schemas.microsoft.com/office/powerpoint/2010/main" val="316060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us-chapitre Activer ">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49EF0-C7A4-440A-8BED-01EA24B5061A}"/>
              </a:ext>
            </a:extLst>
          </p:cNvPr>
          <p:cNvSpPr>
            <a:spLocks noGrp="1"/>
          </p:cNvSpPr>
          <p:nvPr>
            <p:ph type="title"/>
          </p:nvPr>
        </p:nvSpPr>
        <p:spPr>
          <a:xfrm>
            <a:off x="682625" y="4199731"/>
            <a:ext cx="10825163" cy="960755"/>
          </a:xfrm>
        </p:spPr>
        <p:txBody>
          <a:bodyPr/>
          <a:lstStyle>
            <a:lvl1pPr algn="ctr">
              <a:defRPr>
                <a:solidFill>
                  <a:schemeClr val="bg1"/>
                </a:solidFill>
              </a:defRPr>
            </a:lvl1pPr>
          </a:lstStyle>
          <a:p>
            <a:r>
              <a:rPr lang="fr-FR"/>
              <a:t>Modifiez le style du titre</a:t>
            </a:r>
          </a:p>
        </p:txBody>
      </p:sp>
      <p:sp>
        <p:nvSpPr>
          <p:cNvPr id="4" name="Espace réservé du numéro de diapositive 3">
            <a:extLst>
              <a:ext uri="{FF2B5EF4-FFF2-40B4-BE49-F238E27FC236}">
                <a16:creationId xmlns:a16="http://schemas.microsoft.com/office/drawing/2014/main" id="{AEDE49C4-EF21-4B97-BEA5-6A8DC3BAB0AE}"/>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7" name="Triangle isocèle 6">
            <a:extLst>
              <a:ext uri="{FF2B5EF4-FFF2-40B4-BE49-F238E27FC236}">
                <a16:creationId xmlns:a16="http://schemas.microsoft.com/office/drawing/2014/main" id="{ABC5DFEB-1EB2-8CB0-FEA2-E891EF42F9C2}"/>
              </a:ext>
            </a:extLst>
          </p:cNvPr>
          <p:cNvSpPr/>
          <p:nvPr userDrawn="1"/>
        </p:nvSpPr>
        <p:spPr>
          <a:xfrm rot="10800000">
            <a:off x="2058780" y="915"/>
            <a:ext cx="8072852" cy="3965297"/>
          </a:xfrm>
          <a:prstGeom prst="triangle">
            <a:avLst>
              <a:gd name="adj" fmla="val 50410"/>
            </a:avLst>
          </a:prstGeom>
          <a:solidFill>
            <a:srgbClr val="C9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508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43FAB-457C-490F-9B6B-DA64F55D5B91}"/>
              </a:ext>
            </a:extLst>
          </p:cNvPr>
          <p:cNvSpPr>
            <a:spLocks noGrp="1"/>
          </p:cNvSpPr>
          <p:nvPr>
            <p:ph type="title" hasCustomPrompt="1"/>
          </p:nvPr>
        </p:nvSpPr>
        <p:spPr/>
        <p:txBody>
          <a:bodyPr/>
          <a:lstStyle>
            <a:lvl1pPr>
              <a:defRPr>
                <a:solidFill>
                  <a:schemeClr val="bg1"/>
                </a:solidFill>
              </a:defRPr>
            </a:lvl1pPr>
          </a:lstStyle>
          <a:p>
            <a:r>
              <a:rPr lang="fr-FR"/>
              <a:t>Sommaire</a:t>
            </a:r>
          </a:p>
        </p:txBody>
      </p:sp>
      <p:sp>
        <p:nvSpPr>
          <p:cNvPr id="4" name="Espace réservé du numéro de diapositive 3">
            <a:extLst>
              <a:ext uri="{FF2B5EF4-FFF2-40B4-BE49-F238E27FC236}">
                <a16:creationId xmlns:a16="http://schemas.microsoft.com/office/drawing/2014/main" id="{731671C5-5F00-403C-B71F-C6F8034C6254}"/>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7" name="Graphique 5">
            <a:extLst>
              <a:ext uri="{FF2B5EF4-FFF2-40B4-BE49-F238E27FC236}">
                <a16:creationId xmlns:a16="http://schemas.microsoft.com/office/drawing/2014/main" id="{2BB6BFD2-2A99-4C64-ACE5-80A18D5BE180}"/>
              </a:ext>
            </a:extLst>
          </p:cNvPr>
          <p:cNvSpPr/>
          <p:nvPr/>
        </p:nvSpPr>
        <p:spPr>
          <a:xfrm>
            <a:off x="8450068" y="0"/>
            <a:ext cx="3741932" cy="6245225"/>
          </a:xfrm>
          <a:custGeom>
            <a:avLst/>
            <a:gdLst>
              <a:gd name="connsiteX0" fmla="*/ 4337321 w 4337320"/>
              <a:gd name="connsiteY0" fmla="*/ 6245225 h 6245225"/>
              <a:gd name="connsiteX1" fmla="*/ 3866509 w 4337320"/>
              <a:gd name="connsiteY1" fmla="*/ 6243612 h 6245225"/>
              <a:gd name="connsiteX2" fmla="*/ 0 w 4337320"/>
              <a:gd name="connsiteY2" fmla="*/ 2377910 h 6245225"/>
              <a:gd name="connsiteX3" fmla="*/ 2477234 w 4337320"/>
              <a:gd name="connsiteY3" fmla="*/ 6568 h 6245225"/>
              <a:gd name="connsiteX4" fmla="*/ 4337321 w 4337320"/>
              <a:gd name="connsiteY4" fmla="*/ 0 h 6245225"/>
              <a:gd name="connsiteX5" fmla="*/ 4337321 w 4337320"/>
              <a:gd name="connsiteY5" fmla="*/ 6245225 h 6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7320" h="6245225">
                <a:moveTo>
                  <a:pt x="4337321" y="6245225"/>
                </a:moveTo>
                <a:lnTo>
                  <a:pt x="3866509" y="6243612"/>
                </a:lnTo>
                <a:lnTo>
                  <a:pt x="0" y="2377910"/>
                </a:lnTo>
                <a:lnTo>
                  <a:pt x="2477234" y="6568"/>
                </a:lnTo>
                <a:lnTo>
                  <a:pt x="4337321" y="0"/>
                </a:lnTo>
                <a:lnTo>
                  <a:pt x="4337321" y="6245225"/>
                </a:lnTo>
                <a:close/>
              </a:path>
            </a:pathLst>
          </a:custGeom>
          <a:solidFill>
            <a:schemeClr val="accent2"/>
          </a:solidFill>
          <a:ln w="11501" cap="flat">
            <a:noFill/>
            <a:prstDash val="solid"/>
            <a:miter/>
          </a:ln>
        </p:spPr>
        <p:txBody>
          <a:bodyPr rtlCol="0" anchor="ctr"/>
          <a:lstStyle/>
          <a:p>
            <a:endParaRPr lang="fr-FR"/>
          </a:p>
        </p:txBody>
      </p:sp>
      <p:sp>
        <p:nvSpPr>
          <p:cNvPr id="8" name="Espace réservé du texte 17">
            <a:extLst>
              <a:ext uri="{FF2B5EF4-FFF2-40B4-BE49-F238E27FC236}">
                <a16:creationId xmlns:a16="http://schemas.microsoft.com/office/drawing/2014/main" id="{66D0E394-3950-4209-B7E6-C96026A0430F}"/>
              </a:ext>
            </a:extLst>
          </p:cNvPr>
          <p:cNvSpPr>
            <a:spLocks noGrp="1"/>
          </p:cNvSpPr>
          <p:nvPr>
            <p:ph type="body" sz="quarter" idx="14" hasCustomPrompt="1"/>
          </p:nvPr>
        </p:nvSpPr>
        <p:spPr>
          <a:xfrm>
            <a:off x="682627" y="1464471"/>
            <a:ext cx="574673" cy="1964529"/>
          </a:xfrm>
        </p:spPr>
        <p:txBody>
          <a:bodyPr rIns="0" anchor="b">
            <a:noAutofit/>
          </a:bodyPr>
          <a:lstStyle>
            <a:lvl1pPr algn="l">
              <a:defRPr sz="10000">
                <a:solidFill>
                  <a:schemeClr val="accent3"/>
                </a:solidFill>
              </a:defRPr>
            </a:lvl1pPr>
            <a:lvl2pPr algn="l">
              <a:defRPr sz="10000">
                <a:solidFill>
                  <a:srgbClr val="97BCB7"/>
                </a:solidFill>
              </a:defRPr>
            </a:lvl2pPr>
            <a:lvl3pPr algn="r">
              <a:defRPr/>
            </a:lvl3pPr>
            <a:lvl4pPr algn="r">
              <a:defRPr/>
            </a:lvl4pPr>
            <a:lvl5pPr algn="r">
              <a:defRPr/>
            </a:lvl5pPr>
          </a:lstStyle>
          <a:p>
            <a:pPr lvl="0"/>
            <a:r>
              <a:rPr lang="fr-FR"/>
              <a:t>1</a:t>
            </a:r>
          </a:p>
        </p:txBody>
      </p:sp>
      <p:sp>
        <p:nvSpPr>
          <p:cNvPr id="11" name="Espace réservé du texte 10">
            <a:extLst>
              <a:ext uri="{FF2B5EF4-FFF2-40B4-BE49-F238E27FC236}">
                <a16:creationId xmlns:a16="http://schemas.microsoft.com/office/drawing/2014/main" id="{89B60CB4-23FF-4E90-9D4E-2526809DE70E}"/>
              </a:ext>
            </a:extLst>
          </p:cNvPr>
          <p:cNvSpPr>
            <a:spLocks noGrp="1"/>
          </p:cNvSpPr>
          <p:nvPr>
            <p:ph type="body" sz="quarter" idx="15" hasCustomPrompt="1"/>
          </p:nvPr>
        </p:nvSpPr>
        <p:spPr>
          <a:xfrm>
            <a:off x="1272225" y="2348907"/>
            <a:ext cx="1783714" cy="952500"/>
          </a:xfrm>
        </p:spPr>
        <p:txBody>
          <a:bodyPr lIns="108000" bIns="108000" anchor="b"/>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Partie 01</a:t>
            </a:r>
          </a:p>
        </p:txBody>
      </p:sp>
      <p:sp>
        <p:nvSpPr>
          <p:cNvPr id="12" name="Espace réservé du texte 17">
            <a:extLst>
              <a:ext uri="{FF2B5EF4-FFF2-40B4-BE49-F238E27FC236}">
                <a16:creationId xmlns:a16="http://schemas.microsoft.com/office/drawing/2014/main" id="{AF1AFA49-0B85-454A-BE9D-89F404A14618}"/>
              </a:ext>
            </a:extLst>
          </p:cNvPr>
          <p:cNvSpPr>
            <a:spLocks noGrp="1"/>
          </p:cNvSpPr>
          <p:nvPr>
            <p:ph type="body" sz="quarter" idx="16" hasCustomPrompt="1"/>
          </p:nvPr>
        </p:nvSpPr>
        <p:spPr>
          <a:xfrm>
            <a:off x="3567113" y="1464471"/>
            <a:ext cx="702333" cy="1964529"/>
          </a:xfrm>
        </p:spPr>
        <p:txBody>
          <a:bodyPr rIns="0" anchor="b">
            <a:noAutofit/>
          </a:bodyPr>
          <a:lstStyle>
            <a:lvl1pPr algn="l">
              <a:defRPr sz="10000">
                <a:solidFill>
                  <a:schemeClr val="accent3"/>
                </a:solidFill>
              </a:defRPr>
            </a:lvl1pPr>
            <a:lvl2pPr algn="l">
              <a:defRPr sz="10000">
                <a:solidFill>
                  <a:srgbClr val="97BCB7"/>
                </a:solidFill>
              </a:defRPr>
            </a:lvl2pPr>
            <a:lvl3pPr algn="r">
              <a:defRPr/>
            </a:lvl3pPr>
            <a:lvl4pPr algn="r">
              <a:defRPr/>
            </a:lvl4pPr>
            <a:lvl5pPr algn="r">
              <a:defRPr/>
            </a:lvl5pPr>
          </a:lstStyle>
          <a:p>
            <a:pPr lvl="0"/>
            <a:r>
              <a:rPr lang="fr-FR"/>
              <a:t>2</a:t>
            </a:r>
          </a:p>
        </p:txBody>
      </p:sp>
      <p:sp>
        <p:nvSpPr>
          <p:cNvPr id="13" name="Espace réservé du texte 10">
            <a:extLst>
              <a:ext uri="{FF2B5EF4-FFF2-40B4-BE49-F238E27FC236}">
                <a16:creationId xmlns:a16="http://schemas.microsoft.com/office/drawing/2014/main" id="{DF86FC9C-2CFD-4729-AEDC-5B4EB1A26AE0}"/>
              </a:ext>
            </a:extLst>
          </p:cNvPr>
          <p:cNvSpPr>
            <a:spLocks noGrp="1"/>
          </p:cNvSpPr>
          <p:nvPr>
            <p:ph type="body" sz="quarter" idx="17" hasCustomPrompt="1"/>
          </p:nvPr>
        </p:nvSpPr>
        <p:spPr>
          <a:xfrm>
            <a:off x="4299584" y="2348907"/>
            <a:ext cx="1602741" cy="952500"/>
          </a:xfrm>
        </p:spPr>
        <p:txBody>
          <a:bodyPr lIns="108000" bIns="108000" anchor="b"/>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Partie 02</a:t>
            </a:r>
          </a:p>
        </p:txBody>
      </p:sp>
      <p:sp>
        <p:nvSpPr>
          <p:cNvPr id="14" name="Espace réservé du texte 17">
            <a:extLst>
              <a:ext uri="{FF2B5EF4-FFF2-40B4-BE49-F238E27FC236}">
                <a16:creationId xmlns:a16="http://schemas.microsoft.com/office/drawing/2014/main" id="{6D8B2287-9C11-4982-B0D7-122F630F7D14}"/>
              </a:ext>
            </a:extLst>
          </p:cNvPr>
          <p:cNvSpPr>
            <a:spLocks noGrp="1"/>
          </p:cNvSpPr>
          <p:nvPr>
            <p:ph type="body" sz="quarter" idx="18" hasCustomPrompt="1"/>
          </p:nvPr>
        </p:nvSpPr>
        <p:spPr>
          <a:xfrm>
            <a:off x="6604000" y="1464471"/>
            <a:ext cx="702333" cy="1964529"/>
          </a:xfrm>
        </p:spPr>
        <p:txBody>
          <a:bodyPr rIns="0" anchor="b">
            <a:noAutofit/>
          </a:bodyPr>
          <a:lstStyle>
            <a:lvl1pPr algn="l">
              <a:defRPr sz="10000">
                <a:solidFill>
                  <a:schemeClr val="accent3"/>
                </a:solidFill>
              </a:defRPr>
            </a:lvl1pPr>
            <a:lvl2pPr algn="l">
              <a:defRPr sz="10000">
                <a:solidFill>
                  <a:schemeClr val="tx1">
                    <a:lumMod val="40000"/>
                    <a:lumOff val="60000"/>
                  </a:schemeClr>
                </a:solidFill>
              </a:defRPr>
            </a:lvl2pPr>
            <a:lvl3pPr algn="r">
              <a:defRPr/>
            </a:lvl3pPr>
            <a:lvl4pPr algn="r">
              <a:defRPr/>
            </a:lvl4pPr>
            <a:lvl5pPr algn="r">
              <a:defRPr/>
            </a:lvl5pPr>
          </a:lstStyle>
          <a:p>
            <a:pPr lvl="0"/>
            <a:r>
              <a:rPr lang="fr-FR"/>
              <a:t>3</a:t>
            </a:r>
          </a:p>
        </p:txBody>
      </p:sp>
      <p:sp>
        <p:nvSpPr>
          <p:cNvPr id="15" name="Espace réservé du texte 10">
            <a:extLst>
              <a:ext uri="{FF2B5EF4-FFF2-40B4-BE49-F238E27FC236}">
                <a16:creationId xmlns:a16="http://schemas.microsoft.com/office/drawing/2014/main" id="{1CE1DA4B-BC95-412C-824F-4B8312465452}"/>
              </a:ext>
            </a:extLst>
          </p:cNvPr>
          <p:cNvSpPr>
            <a:spLocks noGrp="1"/>
          </p:cNvSpPr>
          <p:nvPr>
            <p:ph type="body" sz="quarter" idx="19" hasCustomPrompt="1"/>
          </p:nvPr>
        </p:nvSpPr>
        <p:spPr>
          <a:xfrm>
            <a:off x="7336471" y="2348907"/>
            <a:ext cx="1602741" cy="952500"/>
          </a:xfrm>
        </p:spPr>
        <p:txBody>
          <a:bodyPr lIns="108000" bIns="108000" anchor="b"/>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Partie 03</a:t>
            </a:r>
          </a:p>
        </p:txBody>
      </p:sp>
      <p:sp>
        <p:nvSpPr>
          <p:cNvPr id="16" name="Espace réservé du texte 17">
            <a:extLst>
              <a:ext uri="{FF2B5EF4-FFF2-40B4-BE49-F238E27FC236}">
                <a16:creationId xmlns:a16="http://schemas.microsoft.com/office/drawing/2014/main" id="{23F86AAE-064E-41C1-A4FB-A563BF11A59F}"/>
              </a:ext>
            </a:extLst>
          </p:cNvPr>
          <p:cNvSpPr>
            <a:spLocks noGrp="1"/>
          </p:cNvSpPr>
          <p:nvPr>
            <p:ph type="body" sz="quarter" idx="20" hasCustomPrompt="1"/>
          </p:nvPr>
        </p:nvSpPr>
        <p:spPr>
          <a:xfrm>
            <a:off x="1584326" y="3588705"/>
            <a:ext cx="761517" cy="1964529"/>
          </a:xfrm>
        </p:spPr>
        <p:txBody>
          <a:bodyPr rIns="0" anchor="b">
            <a:noAutofit/>
          </a:bodyPr>
          <a:lstStyle>
            <a:lvl1pPr algn="l">
              <a:defRPr sz="10000">
                <a:solidFill>
                  <a:schemeClr val="accent3"/>
                </a:solidFill>
              </a:defRPr>
            </a:lvl1pPr>
            <a:lvl2pPr algn="l">
              <a:defRPr sz="10000">
                <a:solidFill>
                  <a:srgbClr val="97BCB7"/>
                </a:solidFill>
              </a:defRPr>
            </a:lvl2pPr>
            <a:lvl3pPr algn="r">
              <a:defRPr/>
            </a:lvl3pPr>
            <a:lvl4pPr algn="r">
              <a:defRPr/>
            </a:lvl4pPr>
            <a:lvl5pPr algn="r">
              <a:defRPr/>
            </a:lvl5pPr>
          </a:lstStyle>
          <a:p>
            <a:pPr lvl="0"/>
            <a:r>
              <a:rPr lang="fr-FR"/>
              <a:t>4</a:t>
            </a:r>
          </a:p>
        </p:txBody>
      </p:sp>
      <p:sp>
        <p:nvSpPr>
          <p:cNvPr id="17" name="Espace réservé du texte 10">
            <a:extLst>
              <a:ext uri="{FF2B5EF4-FFF2-40B4-BE49-F238E27FC236}">
                <a16:creationId xmlns:a16="http://schemas.microsoft.com/office/drawing/2014/main" id="{B491E06C-030A-433B-92E6-2A42A0DD6AED}"/>
              </a:ext>
            </a:extLst>
          </p:cNvPr>
          <p:cNvSpPr>
            <a:spLocks noGrp="1"/>
          </p:cNvSpPr>
          <p:nvPr>
            <p:ph type="body" sz="quarter" idx="21" hasCustomPrompt="1"/>
          </p:nvPr>
        </p:nvSpPr>
        <p:spPr>
          <a:xfrm>
            <a:off x="2390775" y="4473141"/>
            <a:ext cx="1509714" cy="952500"/>
          </a:xfrm>
        </p:spPr>
        <p:txBody>
          <a:bodyPr lIns="108000" bIns="108000" anchor="b"/>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Partie 04</a:t>
            </a:r>
          </a:p>
        </p:txBody>
      </p:sp>
      <p:sp>
        <p:nvSpPr>
          <p:cNvPr id="18" name="Espace réservé du texte 17">
            <a:extLst>
              <a:ext uri="{FF2B5EF4-FFF2-40B4-BE49-F238E27FC236}">
                <a16:creationId xmlns:a16="http://schemas.microsoft.com/office/drawing/2014/main" id="{F1F1ACC1-64ED-4785-BD84-769A80A80E37}"/>
              </a:ext>
            </a:extLst>
          </p:cNvPr>
          <p:cNvSpPr>
            <a:spLocks noGrp="1"/>
          </p:cNvSpPr>
          <p:nvPr>
            <p:ph type="body" sz="quarter" idx="22" hasCustomPrompt="1"/>
          </p:nvPr>
        </p:nvSpPr>
        <p:spPr>
          <a:xfrm>
            <a:off x="4497388" y="3588705"/>
            <a:ext cx="702333" cy="1964529"/>
          </a:xfrm>
        </p:spPr>
        <p:txBody>
          <a:bodyPr rIns="0" anchor="b">
            <a:noAutofit/>
          </a:bodyPr>
          <a:lstStyle>
            <a:lvl1pPr algn="l">
              <a:defRPr sz="10000">
                <a:solidFill>
                  <a:schemeClr val="accent3"/>
                </a:solidFill>
              </a:defRPr>
            </a:lvl1pPr>
            <a:lvl2pPr algn="l">
              <a:defRPr sz="10000">
                <a:solidFill>
                  <a:srgbClr val="97BCB7"/>
                </a:solidFill>
              </a:defRPr>
            </a:lvl2pPr>
            <a:lvl3pPr algn="r">
              <a:defRPr/>
            </a:lvl3pPr>
            <a:lvl4pPr algn="r">
              <a:defRPr/>
            </a:lvl4pPr>
            <a:lvl5pPr algn="r">
              <a:defRPr/>
            </a:lvl5pPr>
          </a:lstStyle>
          <a:p>
            <a:pPr lvl="0"/>
            <a:r>
              <a:rPr lang="fr-FR"/>
              <a:t>5</a:t>
            </a:r>
          </a:p>
        </p:txBody>
      </p:sp>
      <p:sp>
        <p:nvSpPr>
          <p:cNvPr id="19" name="Espace réservé du texte 10">
            <a:extLst>
              <a:ext uri="{FF2B5EF4-FFF2-40B4-BE49-F238E27FC236}">
                <a16:creationId xmlns:a16="http://schemas.microsoft.com/office/drawing/2014/main" id="{0EAACBB5-1767-4236-8216-27A1C8E792B0}"/>
              </a:ext>
            </a:extLst>
          </p:cNvPr>
          <p:cNvSpPr>
            <a:spLocks noGrp="1"/>
          </p:cNvSpPr>
          <p:nvPr>
            <p:ph type="body" sz="quarter" idx="23" hasCustomPrompt="1"/>
          </p:nvPr>
        </p:nvSpPr>
        <p:spPr>
          <a:xfrm>
            <a:off x="5220334" y="4473141"/>
            <a:ext cx="1602741" cy="952500"/>
          </a:xfrm>
        </p:spPr>
        <p:txBody>
          <a:bodyPr lIns="108000" bIns="108000" anchor="b"/>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Partie 02</a:t>
            </a:r>
          </a:p>
        </p:txBody>
      </p:sp>
      <p:sp>
        <p:nvSpPr>
          <p:cNvPr id="20" name="Espace réservé du texte 17">
            <a:extLst>
              <a:ext uri="{FF2B5EF4-FFF2-40B4-BE49-F238E27FC236}">
                <a16:creationId xmlns:a16="http://schemas.microsoft.com/office/drawing/2014/main" id="{11F65E5B-7D06-4001-99A4-FE6658443E20}"/>
              </a:ext>
            </a:extLst>
          </p:cNvPr>
          <p:cNvSpPr>
            <a:spLocks noGrp="1"/>
          </p:cNvSpPr>
          <p:nvPr>
            <p:ph type="body" sz="quarter" idx="24" hasCustomPrompt="1"/>
          </p:nvPr>
        </p:nvSpPr>
        <p:spPr>
          <a:xfrm>
            <a:off x="7534275" y="3588705"/>
            <a:ext cx="702333" cy="1964529"/>
          </a:xfrm>
        </p:spPr>
        <p:txBody>
          <a:bodyPr rIns="0" anchor="b">
            <a:noAutofit/>
          </a:bodyPr>
          <a:lstStyle>
            <a:lvl1pPr algn="l">
              <a:defRPr sz="10000">
                <a:solidFill>
                  <a:schemeClr val="accent3"/>
                </a:solidFill>
              </a:defRPr>
            </a:lvl1pPr>
            <a:lvl2pPr algn="l">
              <a:defRPr sz="10000">
                <a:solidFill>
                  <a:schemeClr val="tx1">
                    <a:lumMod val="40000"/>
                    <a:lumOff val="60000"/>
                  </a:schemeClr>
                </a:solidFill>
              </a:defRPr>
            </a:lvl2pPr>
            <a:lvl3pPr algn="r">
              <a:defRPr/>
            </a:lvl3pPr>
            <a:lvl4pPr algn="r">
              <a:defRPr/>
            </a:lvl4pPr>
            <a:lvl5pPr algn="r">
              <a:defRPr/>
            </a:lvl5pPr>
          </a:lstStyle>
          <a:p>
            <a:pPr lvl="0"/>
            <a:r>
              <a:rPr lang="fr-FR"/>
              <a:t>6</a:t>
            </a:r>
          </a:p>
        </p:txBody>
      </p:sp>
      <p:sp>
        <p:nvSpPr>
          <p:cNvPr id="21" name="Espace réservé du texte 10">
            <a:extLst>
              <a:ext uri="{FF2B5EF4-FFF2-40B4-BE49-F238E27FC236}">
                <a16:creationId xmlns:a16="http://schemas.microsoft.com/office/drawing/2014/main" id="{59430354-EFC2-4943-9AAA-99A67B496AFB}"/>
              </a:ext>
            </a:extLst>
          </p:cNvPr>
          <p:cNvSpPr>
            <a:spLocks noGrp="1"/>
          </p:cNvSpPr>
          <p:nvPr>
            <p:ph type="body" sz="quarter" idx="25" hasCustomPrompt="1"/>
          </p:nvPr>
        </p:nvSpPr>
        <p:spPr>
          <a:xfrm>
            <a:off x="8257221" y="4473141"/>
            <a:ext cx="1602741" cy="952500"/>
          </a:xfrm>
        </p:spPr>
        <p:txBody>
          <a:bodyPr lIns="108000" bIns="108000" anchor="b"/>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Partie 06</a:t>
            </a:r>
          </a:p>
        </p:txBody>
      </p:sp>
    </p:spTree>
    <p:extLst>
      <p:ext uri="{BB962C8B-B14F-4D97-AF65-F5344CB8AC3E}">
        <p14:creationId xmlns:p14="http://schemas.microsoft.com/office/powerpoint/2010/main" val="46176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ctiver">
    <p:bg>
      <p:bgPr>
        <a:solidFill>
          <a:schemeClr val="tx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C0635A6-13CC-F443-FDA5-78AF88122E57}"/>
              </a:ext>
            </a:extLst>
          </p:cNvPr>
          <p:cNvPicPr>
            <a:picLocks noChangeAspect="1"/>
          </p:cNvPicPr>
          <p:nvPr userDrawn="1"/>
        </p:nvPicPr>
        <p:blipFill rotWithShape="1">
          <a:blip r:embed="rId2"/>
          <a:srcRect l="59384"/>
          <a:stretch/>
        </p:blipFill>
        <p:spPr>
          <a:xfrm>
            <a:off x="8093940" y="0"/>
            <a:ext cx="4098060" cy="5876808"/>
          </a:xfrm>
          <a:prstGeom prst="rect">
            <a:avLst/>
          </a:prstGeom>
        </p:spPr>
      </p:pic>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p:txBody>
          <a:bodyPr/>
          <a:lstStyle>
            <a:lvl1pPr>
              <a:defRPr>
                <a:solidFill>
                  <a:srgbClr val="C93857"/>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11" name="Espace réservé du texte 10">
            <a:extLst>
              <a:ext uri="{FF2B5EF4-FFF2-40B4-BE49-F238E27FC236}">
                <a16:creationId xmlns:a16="http://schemas.microsoft.com/office/drawing/2014/main" id="{96D9FCBD-00C6-448E-9713-E74C8CB3496A}"/>
              </a:ext>
            </a:extLst>
          </p:cNvPr>
          <p:cNvSpPr>
            <a:spLocks noGrp="1"/>
          </p:cNvSpPr>
          <p:nvPr>
            <p:ph type="body" sz="quarter" idx="16"/>
          </p:nvPr>
        </p:nvSpPr>
        <p:spPr>
          <a:xfrm>
            <a:off x="682625" y="2425700"/>
            <a:ext cx="6315075" cy="3213100"/>
          </a:xfrm>
        </p:spPr>
        <p:txBody>
          <a:bodyPr/>
          <a:lstStyle>
            <a:lvl1pPr>
              <a:spcBef>
                <a:spcPts val="0"/>
              </a:spcBef>
              <a:spcAft>
                <a:spcPts val="2400"/>
              </a:spcAft>
              <a:defRPr sz="2800">
                <a:solidFill>
                  <a:srgbClr val="C93857"/>
                </a:solidFill>
              </a:defRPr>
            </a:lvl1pPr>
            <a:lvl2pPr>
              <a:spcBef>
                <a:spcPts val="0"/>
              </a:spcBef>
              <a:defRPr sz="1800" b="1">
                <a:solidFill>
                  <a:schemeClr val="bg1"/>
                </a:solidFill>
              </a:defRPr>
            </a:lvl2pPr>
            <a:lvl3pPr marL="252000" indent="-252000">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fr-FR"/>
              <a:t>Cliquez pour modifier les styles du texte du masque</a:t>
            </a:r>
          </a:p>
          <a:p>
            <a:pPr lvl="1"/>
            <a:r>
              <a:rPr lang="fr-FR"/>
              <a:t>Deuxième niveau</a:t>
            </a:r>
          </a:p>
          <a:p>
            <a:pPr lvl="2"/>
            <a:r>
              <a:rPr lang="fr-FR"/>
              <a:t>Troisième niveau</a:t>
            </a:r>
          </a:p>
        </p:txBody>
      </p:sp>
      <p:sp>
        <p:nvSpPr>
          <p:cNvPr id="9" name="Espace réservé du texte 7">
            <a:extLst>
              <a:ext uri="{FF2B5EF4-FFF2-40B4-BE49-F238E27FC236}">
                <a16:creationId xmlns:a16="http://schemas.microsoft.com/office/drawing/2014/main" id="{F497386F-4D4B-449E-A4F8-BE947A1A5637}"/>
              </a:ext>
            </a:extLst>
          </p:cNvPr>
          <p:cNvSpPr>
            <a:spLocks noGrp="1"/>
          </p:cNvSpPr>
          <p:nvPr>
            <p:ph type="body" sz="quarter" idx="12" hasCustomPrompt="1"/>
          </p:nvPr>
        </p:nvSpPr>
        <p:spPr>
          <a:xfrm>
            <a:off x="682625" y="1304925"/>
            <a:ext cx="5467350" cy="592455"/>
          </a:xfrm>
        </p:spPr>
        <p:txBody>
          <a:bodyPr/>
          <a:lstStyle>
            <a:lvl1pPr>
              <a:spcBef>
                <a:spcPts val="0"/>
              </a:spcBef>
              <a:defRPr cap="all" baseline="0">
                <a:solidFill>
                  <a:schemeClr val="bg1"/>
                </a:solidFill>
                <a:latin typeface="+mj-lt"/>
              </a:defRPr>
            </a:lvl1pPr>
            <a:lvl4pPr>
              <a:defRPr>
                <a:solidFill>
                  <a:schemeClr val="bg1"/>
                </a:solidFill>
              </a:defRPr>
            </a:lvl4pPr>
          </a:lstStyle>
          <a:p>
            <a:pPr lvl="0"/>
            <a:r>
              <a:rPr lang="fr-FR"/>
              <a:t>Sous titre</a:t>
            </a:r>
          </a:p>
        </p:txBody>
      </p:sp>
      <p:sp>
        <p:nvSpPr>
          <p:cNvPr id="10" name="Forme libre : forme 9">
            <a:extLst>
              <a:ext uri="{FF2B5EF4-FFF2-40B4-BE49-F238E27FC236}">
                <a16:creationId xmlns:a16="http://schemas.microsoft.com/office/drawing/2014/main" id="{63C1E6BB-D983-4C3D-A991-0D1E1FB3B106}"/>
              </a:ext>
            </a:extLst>
          </p:cNvPr>
          <p:cNvSpPr/>
          <p:nvPr userDrawn="1"/>
        </p:nvSpPr>
        <p:spPr>
          <a:xfrm>
            <a:off x="6867387" y="3021800"/>
            <a:ext cx="2074278" cy="1152635"/>
          </a:xfrm>
          <a:custGeom>
            <a:avLst/>
            <a:gdLst>
              <a:gd name="connsiteX0" fmla="*/ 1782490 w 2627502"/>
              <a:gd name="connsiteY0" fmla="*/ 100267 h 1433805"/>
              <a:gd name="connsiteX1" fmla="*/ 1164189 w 2627502"/>
              <a:gd name="connsiteY1" fmla="*/ 718568 h 1433805"/>
              <a:gd name="connsiteX2" fmla="*/ 1782490 w 2627502"/>
              <a:gd name="connsiteY2" fmla="*/ 1336870 h 1433805"/>
              <a:gd name="connsiteX3" fmla="*/ 2400792 w 2627502"/>
              <a:gd name="connsiteY3" fmla="*/ 718568 h 1433805"/>
              <a:gd name="connsiteX4" fmla="*/ 1782490 w 2627502"/>
              <a:gd name="connsiteY4" fmla="*/ 100267 h 1433805"/>
              <a:gd name="connsiteX5" fmla="*/ 716896 w 2627502"/>
              <a:gd name="connsiteY5" fmla="*/ 2 h 1433805"/>
              <a:gd name="connsiteX6" fmla="*/ 1782490 w 2627502"/>
              <a:gd name="connsiteY6" fmla="*/ 2 h 1433805"/>
              <a:gd name="connsiteX7" fmla="*/ 2228112 w 2627502"/>
              <a:gd name="connsiteY7" fmla="*/ 154856 h 1433805"/>
              <a:gd name="connsiteX8" fmla="*/ 2283816 w 2627502"/>
              <a:gd name="connsiteY8" fmla="*/ 40664 h 1433805"/>
              <a:gd name="connsiteX9" fmla="*/ 2627502 w 2627502"/>
              <a:gd name="connsiteY9" fmla="*/ 40664 h 1433805"/>
              <a:gd name="connsiteX10" fmla="*/ 2627502 w 2627502"/>
              <a:gd name="connsiteY10" fmla="*/ 1386446 h 1433805"/>
              <a:gd name="connsiteX11" fmla="*/ 2269890 w 2627502"/>
              <a:gd name="connsiteY11" fmla="*/ 1386446 h 1433805"/>
              <a:gd name="connsiteX12" fmla="*/ 2228112 w 2627502"/>
              <a:gd name="connsiteY12" fmla="*/ 1281166 h 1433805"/>
              <a:gd name="connsiteX13" fmla="*/ 1782490 w 2627502"/>
              <a:gd name="connsiteY13" fmla="*/ 1433792 h 1433805"/>
              <a:gd name="connsiteX14" fmla="*/ 716896 w 2627502"/>
              <a:gd name="connsiteY14" fmla="*/ 1433792 h 1433805"/>
              <a:gd name="connsiteX15" fmla="*/ 0 w 2627502"/>
              <a:gd name="connsiteY15" fmla="*/ 716898 h 1433805"/>
              <a:gd name="connsiteX16" fmla="*/ 716896 w 2627502"/>
              <a:gd name="connsiteY16" fmla="*/ 2 h 143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7502" h="1433805">
                <a:moveTo>
                  <a:pt x="1782490" y="100267"/>
                </a:moveTo>
                <a:cubicBezTo>
                  <a:pt x="1441010" y="100267"/>
                  <a:pt x="1164189" y="377089"/>
                  <a:pt x="1164189" y="718568"/>
                </a:cubicBezTo>
                <a:cubicBezTo>
                  <a:pt x="1164189" y="1060049"/>
                  <a:pt x="1441010" y="1336870"/>
                  <a:pt x="1782490" y="1336870"/>
                </a:cubicBezTo>
                <a:cubicBezTo>
                  <a:pt x="2123971" y="1336870"/>
                  <a:pt x="2400792" y="1060049"/>
                  <a:pt x="2400792" y="718568"/>
                </a:cubicBezTo>
                <a:cubicBezTo>
                  <a:pt x="2400792" y="377089"/>
                  <a:pt x="2123971" y="100267"/>
                  <a:pt x="1782490" y="100267"/>
                </a:cubicBezTo>
                <a:close/>
                <a:moveTo>
                  <a:pt x="716896" y="2"/>
                </a:moveTo>
                <a:lnTo>
                  <a:pt x="1782490" y="2"/>
                </a:lnTo>
                <a:cubicBezTo>
                  <a:pt x="1944280" y="-308"/>
                  <a:pt x="2101384" y="54285"/>
                  <a:pt x="2228112" y="154856"/>
                </a:cubicBezTo>
                <a:lnTo>
                  <a:pt x="2283816" y="40664"/>
                </a:lnTo>
                <a:lnTo>
                  <a:pt x="2627502" y="40664"/>
                </a:lnTo>
                <a:lnTo>
                  <a:pt x="2627502" y="1386446"/>
                </a:lnTo>
                <a:lnTo>
                  <a:pt x="2269890" y="1386446"/>
                </a:lnTo>
                <a:lnTo>
                  <a:pt x="2228112" y="1281166"/>
                </a:lnTo>
                <a:cubicBezTo>
                  <a:pt x="2101110" y="1380976"/>
                  <a:pt x="1944018" y="1434778"/>
                  <a:pt x="1782490" y="1433792"/>
                </a:cubicBezTo>
                <a:lnTo>
                  <a:pt x="716896" y="1433792"/>
                </a:lnTo>
                <a:cubicBezTo>
                  <a:pt x="320964" y="1433792"/>
                  <a:pt x="0" y="1112827"/>
                  <a:pt x="0" y="716898"/>
                </a:cubicBezTo>
                <a:cubicBezTo>
                  <a:pt x="0" y="320967"/>
                  <a:pt x="320964" y="2"/>
                  <a:pt x="716896"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0697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cus ">
    <p:bg>
      <p:bgPr>
        <a:solidFill>
          <a:schemeClr val="tx1"/>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DDAF008-4B2F-4771-9923-48FFBB845FCC}"/>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20" name="Espace réservé du texte 14">
            <a:extLst>
              <a:ext uri="{FF2B5EF4-FFF2-40B4-BE49-F238E27FC236}">
                <a16:creationId xmlns:a16="http://schemas.microsoft.com/office/drawing/2014/main" id="{9B64E19A-6921-46D1-939E-587A90409BE6}"/>
              </a:ext>
            </a:extLst>
          </p:cNvPr>
          <p:cNvSpPr>
            <a:spLocks noGrp="1"/>
          </p:cNvSpPr>
          <p:nvPr>
            <p:ph type="body" sz="quarter" idx="13"/>
          </p:nvPr>
        </p:nvSpPr>
        <p:spPr>
          <a:xfrm>
            <a:off x="848121" y="1979037"/>
            <a:ext cx="7938527" cy="2088466"/>
          </a:xfrm>
        </p:spPr>
        <p:txBody>
          <a:bodyPr lIns="360000" tIns="0" rIns="360000"/>
          <a:lstStyle>
            <a:lvl1pPr algn="ctr">
              <a:spcBef>
                <a:spcPts val="0"/>
              </a:spcBef>
              <a:defRPr sz="4000" b="0">
                <a:solidFill>
                  <a:schemeClr val="bg1"/>
                </a:solidFill>
                <a:latin typeface="+mj-lt"/>
              </a:defRPr>
            </a:lvl1pPr>
          </a:lstStyle>
          <a:p>
            <a:pPr lvl="0"/>
            <a:r>
              <a:rPr lang="fr-FR"/>
              <a:t>Cliquez pour modifier les styles du texte du masque</a:t>
            </a:r>
          </a:p>
        </p:txBody>
      </p:sp>
      <p:sp>
        <p:nvSpPr>
          <p:cNvPr id="7" name="Forme libre : forme 6">
            <a:extLst>
              <a:ext uri="{FF2B5EF4-FFF2-40B4-BE49-F238E27FC236}">
                <a16:creationId xmlns:a16="http://schemas.microsoft.com/office/drawing/2014/main" id="{414D31BA-14E0-4325-86ED-DD2173A0917B}"/>
              </a:ext>
            </a:extLst>
          </p:cNvPr>
          <p:cNvSpPr/>
          <p:nvPr userDrawn="1"/>
        </p:nvSpPr>
        <p:spPr>
          <a:xfrm>
            <a:off x="8460828" y="0"/>
            <a:ext cx="3731173" cy="6245225"/>
          </a:xfrm>
          <a:custGeom>
            <a:avLst/>
            <a:gdLst>
              <a:gd name="connsiteX0" fmla="*/ 46744 w 6267041"/>
              <a:gd name="connsiteY0" fmla="*/ 0 h 6245225"/>
              <a:gd name="connsiteX1" fmla="*/ 6267041 w 6267041"/>
              <a:gd name="connsiteY1" fmla="*/ 0 h 6245225"/>
              <a:gd name="connsiteX2" fmla="*/ 6267041 w 6267041"/>
              <a:gd name="connsiteY2" fmla="*/ 6245225 h 6245225"/>
              <a:gd name="connsiteX3" fmla="*/ 0 w 6267041"/>
              <a:gd name="connsiteY3" fmla="*/ 6245225 h 6245225"/>
              <a:gd name="connsiteX4" fmla="*/ 3142842 w 6267041"/>
              <a:gd name="connsiteY4" fmla="*/ 3106916 h 624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041" h="6245225">
                <a:moveTo>
                  <a:pt x="46744" y="0"/>
                </a:moveTo>
                <a:lnTo>
                  <a:pt x="6267041" y="0"/>
                </a:lnTo>
                <a:lnTo>
                  <a:pt x="6267041" y="6245225"/>
                </a:lnTo>
                <a:lnTo>
                  <a:pt x="0" y="6245225"/>
                </a:lnTo>
                <a:lnTo>
                  <a:pt x="3142842" y="31069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3654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ver ">
    <p:bg>
      <p:bgPr>
        <a:solidFill>
          <a:srgbClr val="00A79B"/>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A81C127-D585-489C-A897-A55603632E4E}"/>
              </a:ext>
            </a:extLst>
          </p:cNvPr>
          <p:cNvPicPr>
            <a:picLocks noChangeAspect="1"/>
          </p:cNvPicPr>
          <p:nvPr userDrawn="1"/>
        </p:nvPicPr>
        <p:blipFill>
          <a:blip r:embed="rId2"/>
          <a:stretch>
            <a:fillRect/>
          </a:stretch>
        </p:blipFill>
        <p:spPr>
          <a:xfrm>
            <a:off x="5725404" y="2414514"/>
            <a:ext cx="741192" cy="741192"/>
          </a:xfrm>
          <a:prstGeom prst="rect">
            <a:avLst/>
          </a:prstGeom>
        </p:spPr>
      </p:pic>
      <p:sp>
        <p:nvSpPr>
          <p:cNvPr id="18" name="Espace réservé du texte 2">
            <a:extLst>
              <a:ext uri="{FF2B5EF4-FFF2-40B4-BE49-F238E27FC236}">
                <a16:creationId xmlns:a16="http://schemas.microsoft.com/office/drawing/2014/main" id="{9DA98702-B0C6-47FE-9C02-75924C2C07EF}"/>
              </a:ext>
            </a:extLst>
          </p:cNvPr>
          <p:cNvSpPr>
            <a:spLocks noGrp="1"/>
          </p:cNvSpPr>
          <p:nvPr>
            <p:ph type="body" sz="quarter" idx="10"/>
          </p:nvPr>
        </p:nvSpPr>
        <p:spPr>
          <a:xfrm>
            <a:off x="4301985" y="3203497"/>
            <a:ext cx="3886200" cy="558800"/>
          </a:xfrm>
        </p:spPr>
        <p:txBody>
          <a:bodyPr/>
          <a:lstStyle>
            <a:lvl1pPr algn="ctr">
              <a:defRPr sz="1800">
                <a:solidFill>
                  <a:schemeClr val="accent3"/>
                </a:solidFill>
              </a:defRPr>
            </a:lvl1pPr>
            <a:lvl2pPr>
              <a:defRPr sz="1800">
                <a:solidFill>
                  <a:schemeClr val="accent3"/>
                </a:solidFill>
              </a:defRPr>
            </a:lvl2pPr>
            <a:lvl3pPr>
              <a:defRPr sz="1800">
                <a:solidFill>
                  <a:schemeClr val="accent3"/>
                </a:solidFill>
              </a:defRPr>
            </a:lvl3pPr>
            <a:lvl4pPr>
              <a:defRPr sz="1800">
                <a:solidFill>
                  <a:schemeClr val="accent3"/>
                </a:solidFill>
              </a:defRPr>
            </a:lvl4pPr>
            <a:lvl5pPr>
              <a:defRPr sz="1800">
                <a:solidFill>
                  <a:schemeClr val="accent3"/>
                </a:solidFill>
              </a:defRPr>
            </a:lvl5pPr>
          </a:lstStyle>
          <a:p>
            <a:pPr lvl="0"/>
            <a:r>
              <a:rPr lang="fr-FR"/>
              <a:t>Cliquez pour modifier les styles du texte du masque</a:t>
            </a:r>
          </a:p>
        </p:txBody>
      </p:sp>
      <p:sp>
        <p:nvSpPr>
          <p:cNvPr id="19" name="Espace réservé du texte 8">
            <a:extLst>
              <a:ext uri="{FF2B5EF4-FFF2-40B4-BE49-F238E27FC236}">
                <a16:creationId xmlns:a16="http://schemas.microsoft.com/office/drawing/2014/main" id="{796E8247-B231-450B-B68E-9039E3AC9E3E}"/>
              </a:ext>
            </a:extLst>
          </p:cNvPr>
          <p:cNvSpPr>
            <a:spLocks noGrp="1"/>
          </p:cNvSpPr>
          <p:nvPr>
            <p:ph type="body" sz="quarter" idx="11" hasCustomPrompt="1"/>
          </p:nvPr>
        </p:nvSpPr>
        <p:spPr>
          <a:xfrm>
            <a:off x="4301813" y="3978197"/>
            <a:ext cx="3886200" cy="854980"/>
          </a:xfrm>
        </p:spPr>
        <p:txBody>
          <a:bodyPr/>
          <a:lstStyle>
            <a:lvl2pPr algn="ctr">
              <a:defRPr>
                <a:solidFill>
                  <a:schemeClr val="bg1"/>
                </a:solidFill>
              </a:defRPr>
            </a:lvl2pPr>
          </a:lstStyle>
          <a:p>
            <a:pPr lvl="1"/>
            <a:r>
              <a:rPr lang="fr-FR"/>
              <a:t>Deuxième niveau</a:t>
            </a:r>
          </a:p>
        </p:txBody>
      </p:sp>
      <p:sp>
        <p:nvSpPr>
          <p:cNvPr id="20" name="ZoneTexte 19">
            <a:extLst>
              <a:ext uri="{FF2B5EF4-FFF2-40B4-BE49-F238E27FC236}">
                <a16:creationId xmlns:a16="http://schemas.microsoft.com/office/drawing/2014/main" id="{FBA32DC4-65D4-4DED-8E8E-F90D0CBAA419}"/>
              </a:ext>
            </a:extLst>
          </p:cNvPr>
          <p:cNvSpPr txBox="1"/>
          <p:nvPr userDrawn="1"/>
        </p:nvSpPr>
        <p:spPr>
          <a:xfrm>
            <a:off x="4301813" y="5083097"/>
            <a:ext cx="3886200" cy="246221"/>
          </a:xfrm>
          <a:prstGeom prst="rect">
            <a:avLst/>
          </a:prstGeom>
          <a:noFill/>
        </p:spPr>
        <p:txBody>
          <a:bodyPr wrap="square" lIns="0" tIns="0" rIns="0" bIns="0" rtlCol="0">
            <a:spAutoFit/>
          </a:bodyPr>
          <a:lstStyle/>
          <a:p>
            <a:pPr algn="ctr"/>
            <a:r>
              <a:rPr lang="fr-FR" sz="1600">
                <a:solidFill>
                  <a:schemeClr val="bg1"/>
                </a:solidFill>
                <a:hlinkClick r:id="rId3">
                  <a:extLst>
                    <a:ext uri="{A12FA001-AC4F-418D-AE19-62706E023703}">
                      <ahyp:hlinkClr xmlns:ahyp="http://schemas.microsoft.com/office/drawing/2018/hyperlinkcolor" xmlns="" val="tx"/>
                    </a:ext>
                  </a:extLst>
                </a:hlinkClick>
              </a:rPr>
              <a:t>www.akto.fr</a:t>
            </a:r>
            <a:endParaRPr lang="fr-FR" sz="1600">
              <a:solidFill>
                <a:schemeClr val="bg1"/>
              </a:solidFill>
            </a:endParaRPr>
          </a:p>
        </p:txBody>
      </p:sp>
      <p:pic>
        <p:nvPicPr>
          <p:cNvPr id="24" name="Image 23">
            <a:hlinkClick r:id="rId4"/>
            <a:extLst>
              <a:ext uri="{FF2B5EF4-FFF2-40B4-BE49-F238E27FC236}">
                <a16:creationId xmlns:a16="http://schemas.microsoft.com/office/drawing/2014/main" id="{BB251F26-B8CC-4FC7-9338-6BA2209A162A}"/>
              </a:ext>
            </a:extLst>
          </p:cNvPr>
          <p:cNvPicPr>
            <a:picLocks noChangeAspect="1"/>
          </p:cNvPicPr>
          <p:nvPr userDrawn="1"/>
        </p:nvPicPr>
        <p:blipFill>
          <a:blip r:embed="rId5"/>
          <a:stretch>
            <a:fillRect/>
          </a:stretch>
        </p:blipFill>
        <p:spPr>
          <a:xfrm>
            <a:off x="6901439" y="5591114"/>
            <a:ext cx="441128" cy="339461"/>
          </a:xfrm>
          <a:prstGeom prst="rect">
            <a:avLst/>
          </a:prstGeom>
        </p:spPr>
      </p:pic>
      <p:pic>
        <p:nvPicPr>
          <p:cNvPr id="25" name="Image 24" descr="Une image contenant texte, clipart, graphiques vectoriels&#10;&#10;Description générée automatiquement">
            <a:hlinkClick r:id="rId6"/>
            <a:extLst>
              <a:ext uri="{FF2B5EF4-FFF2-40B4-BE49-F238E27FC236}">
                <a16:creationId xmlns:a16="http://schemas.microsoft.com/office/drawing/2014/main" id="{46922B1F-5BFC-474C-9525-94F0D100BCA9}"/>
              </a:ext>
            </a:extLst>
          </p:cNvPr>
          <p:cNvPicPr>
            <a:picLocks noChangeAspect="1"/>
          </p:cNvPicPr>
          <p:nvPr userDrawn="1"/>
        </p:nvPicPr>
        <p:blipFill>
          <a:blip r:embed="rId7"/>
          <a:stretch>
            <a:fillRect/>
          </a:stretch>
        </p:blipFill>
        <p:spPr>
          <a:xfrm>
            <a:off x="5792272" y="5550258"/>
            <a:ext cx="380317" cy="380317"/>
          </a:xfrm>
          <a:prstGeom prst="rect">
            <a:avLst/>
          </a:prstGeom>
        </p:spPr>
      </p:pic>
      <p:pic>
        <p:nvPicPr>
          <p:cNvPr id="26" name="Image 25">
            <a:hlinkClick r:id="rId8"/>
            <a:extLst>
              <a:ext uri="{FF2B5EF4-FFF2-40B4-BE49-F238E27FC236}">
                <a16:creationId xmlns:a16="http://schemas.microsoft.com/office/drawing/2014/main" id="{0D3460CA-AB39-47DF-B41E-9FDE967DCE95}"/>
              </a:ext>
            </a:extLst>
          </p:cNvPr>
          <p:cNvPicPr>
            <a:picLocks noChangeAspect="1"/>
          </p:cNvPicPr>
          <p:nvPr userDrawn="1"/>
        </p:nvPicPr>
        <p:blipFill>
          <a:blip r:embed="rId9"/>
          <a:stretch>
            <a:fillRect/>
          </a:stretch>
        </p:blipFill>
        <p:spPr>
          <a:xfrm>
            <a:off x="5243325" y="5546918"/>
            <a:ext cx="380317" cy="374374"/>
          </a:xfrm>
          <a:prstGeom prst="rect">
            <a:avLst/>
          </a:prstGeom>
        </p:spPr>
      </p:pic>
      <p:pic>
        <p:nvPicPr>
          <p:cNvPr id="27" name="Image 26" descr="Une image contenant texte, clipart, graphiques vectoriels&#10;&#10;Description générée automatiquement">
            <a:hlinkClick r:id="rId10"/>
            <a:extLst>
              <a:ext uri="{FF2B5EF4-FFF2-40B4-BE49-F238E27FC236}">
                <a16:creationId xmlns:a16="http://schemas.microsoft.com/office/drawing/2014/main" id="{512A209B-1594-4D33-90B8-C308EC13C5EA}"/>
              </a:ext>
            </a:extLst>
          </p:cNvPr>
          <p:cNvPicPr>
            <a:picLocks noChangeAspect="1"/>
          </p:cNvPicPr>
          <p:nvPr userDrawn="1"/>
        </p:nvPicPr>
        <p:blipFill>
          <a:blip r:embed="rId11"/>
          <a:stretch>
            <a:fillRect/>
          </a:stretch>
        </p:blipFill>
        <p:spPr>
          <a:xfrm>
            <a:off x="6341219" y="5597464"/>
            <a:ext cx="392219" cy="320210"/>
          </a:xfrm>
          <a:prstGeom prst="rect">
            <a:avLst/>
          </a:prstGeom>
        </p:spPr>
      </p:pic>
      <p:pic>
        <p:nvPicPr>
          <p:cNvPr id="3" name="Image 2" descr="Une image contenant texte, clipart&#10;&#10;Description générée automatiquement">
            <a:extLst>
              <a:ext uri="{FF2B5EF4-FFF2-40B4-BE49-F238E27FC236}">
                <a16:creationId xmlns:a16="http://schemas.microsoft.com/office/drawing/2014/main" id="{8DCED66F-8393-1623-1E73-F225A1E9B0E0}"/>
              </a:ext>
            </a:extLst>
          </p:cNvPr>
          <p:cNvPicPr>
            <a:picLocks noChangeAspect="1"/>
          </p:cNvPicPr>
          <p:nvPr userDrawn="1"/>
        </p:nvPicPr>
        <p:blipFill>
          <a:blip r:embed="rId12"/>
          <a:stretch>
            <a:fillRect/>
          </a:stretch>
        </p:blipFill>
        <p:spPr>
          <a:xfrm>
            <a:off x="5141059" y="1446985"/>
            <a:ext cx="2040580" cy="638779"/>
          </a:xfrm>
          <a:prstGeom prst="rect">
            <a:avLst/>
          </a:prstGeom>
        </p:spPr>
      </p:pic>
    </p:spTree>
    <p:extLst>
      <p:ext uri="{BB962C8B-B14F-4D97-AF65-F5344CB8AC3E}">
        <p14:creationId xmlns:p14="http://schemas.microsoft.com/office/powerpoint/2010/main" val="413899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schéma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025C-4D4A-4C56-99A3-CC030B51C51D}"/>
              </a:ext>
            </a:extLst>
          </p:cNvPr>
          <p:cNvSpPr>
            <a:spLocks noGrp="1"/>
          </p:cNvSpPr>
          <p:nvPr>
            <p:ph type="title"/>
          </p:nvPr>
        </p:nvSpPr>
        <p:spPr>
          <a:xfrm>
            <a:off x="720000" y="403123"/>
            <a:ext cx="10728000" cy="890661"/>
          </a:xfrm>
        </p:spPr>
        <p:txBody>
          <a:bodyPr anchor="b" anchorCtr="0">
            <a:normAutofit/>
          </a:bodyPr>
          <a:lstStyle>
            <a:lvl1pPr algn="ctr">
              <a:defRPr sz="4000">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6"/>
            <a:ext cx="900000" cy="365125"/>
          </a:xfrm>
        </p:spPr>
        <p:txBody>
          <a:bodyPr/>
          <a:lstStyle>
            <a:lvl1pPr>
              <a:defRPr sz="1000"/>
            </a:lvl1pPr>
          </a:lstStyle>
          <a:p>
            <a:fld id="{493CC00D-AD51-419A-98C0-E257CCD8FE17}" type="datetime1">
              <a:rPr lang="fr-FR" smtClean="0"/>
              <a:t>06/07/2023</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6"/>
            <a:ext cx="8100000" cy="365125"/>
          </a:xfrm>
        </p:spPr>
        <p:txBody>
          <a:bodyPr/>
          <a:lstStyle/>
          <a:p>
            <a:r>
              <a:rPr lang="fr-FR"/>
              <a:t>Présentation de l’AFEST - 11/01/2022</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0"/>
            <a:ext cx="720000" cy="365125"/>
          </a:xfrm>
        </p:spPr>
        <p:txBody>
          <a:bodyPr/>
          <a:lstStyle/>
          <a:p>
            <a:fld id="{6FC0D52B-8F1C-46D1-AD6E-09D0B9F6DDB5}" type="slidenum">
              <a:rPr lang="fr-FR" smtClean="0"/>
              <a:t>‹N°›</a:t>
            </a:fld>
            <a:endParaRPr lang="fr-FR"/>
          </a:p>
        </p:txBody>
      </p:sp>
      <p:sp>
        <p:nvSpPr>
          <p:cNvPr id="7" name="Espace réservé du graphique 6">
            <a:extLst>
              <a:ext uri="{FF2B5EF4-FFF2-40B4-BE49-F238E27FC236}">
                <a16:creationId xmlns:a16="http://schemas.microsoft.com/office/drawing/2014/main" id="{C971E540-E817-4E2B-BAE3-86A6F23236F3}"/>
              </a:ext>
            </a:extLst>
          </p:cNvPr>
          <p:cNvSpPr>
            <a:spLocks noGrp="1"/>
          </p:cNvSpPr>
          <p:nvPr>
            <p:ph type="chart" sz="quarter" idx="13"/>
          </p:nvPr>
        </p:nvSpPr>
        <p:spPr>
          <a:xfrm>
            <a:off x="984000" y="2088000"/>
            <a:ext cx="4860000" cy="3420000"/>
          </a:xfrm>
        </p:spPr>
        <p:txBody>
          <a:bodyPr anchor="ctr"/>
          <a:lstStyle>
            <a:lvl1pPr marL="0" indent="0" algn="ctr">
              <a:buNone/>
              <a:defRPr>
                <a:solidFill>
                  <a:schemeClr val="tx1"/>
                </a:solidFill>
              </a:defRPr>
            </a:lvl1pPr>
          </a:lstStyle>
          <a:p>
            <a:r>
              <a:rPr lang="fr-FR"/>
              <a:t>Cliquez sur l'icône pour ajouter un graphique</a:t>
            </a:r>
          </a:p>
        </p:txBody>
      </p:sp>
      <p:sp>
        <p:nvSpPr>
          <p:cNvPr id="18" name="Espace réservé du graphique 6">
            <a:extLst>
              <a:ext uri="{FF2B5EF4-FFF2-40B4-BE49-F238E27FC236}">
                <a16:creationId xmlns:a16="http://schemas.microsoft.com/office/drawing/2014/main" id="{BB5F1381-5F22-483D-894F-20CDB9DDDF3F}"/>
              </a:ext>
            </a:extLst>
          </p:cNvPr>
          <p:cNvSpPr>
            <a:spLocks noGrp="1"/>
          </p:cNvSpPr>
          <p:nvPr>
            <p:ph type="chart" sz="quarter" idx="14"/>
          </p:nvPr>
        </p:nvSpPr>
        <p:spPr>
          <a:xfrm>
            <a:off x="6348000" y="2088000"/>
            <a:ext cx="4860000" cy="3420000"/>
          </a:xfrm>
        </p:spPr>
        <p:txBody>
          <a:bodyPr anchor="ctr"/>
          <a:lstStyle>
            <a:lvl1pPr marL="0" indent="0" algn="ctr">
              <a:buNone/>
              <a:defRPr>
                <a:solidFill>
                  <a:schemeClr val="tx1"/>
                </a:solidFill>
              </a:defRPr>
            </a:lvl1pPr>
          </a:lstStyle>
          <a:p>
            <a:r>
              <a:rPr lang="fr-FR"/>
              <a:t>Cliquez sur l'icône pour ajouter un graphique</a:t>
            </a:r>
          </a:p>
        </p:txBody>
      </p:sp>
      <p:grpSp>
        <p:nvGrpSpPr>
          <p:cNvPr id="17" name="Group 4">
            <a:extLst>
              <a:ext uri="{FF2B5EF4-FFF2-40B4-BE49-F238E27FC236}">
                <a16:creationId xmlns:a16="http://schemas.microsoft.com/office/drawing/2014/main" id="{F50EFC99-4B42-4C2B-A826-7779D6BB4F43}"/>
              </a:ext>
            </a:extLst>
          </p:cNvPr>
          <p:cNvGrpSpPr>
            <a:grpSpLocks noChangeAspect="1"/>
          </p:cNvGrpSpPr>
          <p:nvPr/>
        </p:nvGrpSpPr>
        <p:grpSpPr bwMode="auto">
          <a:xfrm>
            <a:off x="9022117" y="6391740"/>
            <a:ext cx="2429683" cy="165086"/>
            <a:chOff x="3183" y="2079"/>
            <a:chExt cx="4327" cy="294"/>
          </a:xfrm>
        </p:grpSpPr>
        <p:sp>
          <p:nvSpPr>
            <p:cNvPr id="27" name="Freeform 5">
              <a:extLst>
                <a:ext uri="{FF2B5EF4-FFF2-40B4-BE49-F238E27FC236}">
                  <a16:creationId xmlns:a16="http://schemas.microsoft.com/office/drawing/2014/main" id="{EF1C1BF7-42FF-4C02-AF8E-AF8C7338F7FF}"/>
                </a:ext>
              </a:extLst>
            </p:cNvPr>
            <p:cNvSpPr>
              <a:spLocks/>
            </p:cNvSpPr>
            <p:nvPr/>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6">
              <a:extLst>
                <a:ext uri="{FF2B5EF4-FFF2-40B4-BE49-F238E27FC236}">
                  <a16:creationId xmlns:a16="http://schemas.microsoft.com/office/drawing/2014/main" id="{9CDA6E65-A1F6-4ECB-A36D-561856E38706}"/>
                </a:ext>
              </a:extLst>
            </p:cNvPr>
            <p:cNvSpPr>
              <a:spLocks/>
            </p:cNvSpPr>
            <p:nvPr/>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7">
              <a:extLst>
                <a:ext uri="{FF2B5EF4-FFF2-40B4-BE49-F238E27FC236}">
                  <a16:creationId xmlns:a16="http://schemas.microsoft.com/office/drawing/2014/main" id="{B9E9D671-9C90-4EC7-ABC9-6E6E90718F3E}"/>
                </a:ext>
              </a:extLst>
            </p:cNvPr>
            <p:cNvSpPr>
              <a:spLocks/>
            </p:cNvSpPr>
            <p:nvPr/>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8">
              <a:extLst>
                <a:ext uri="{FF2B5EF4-FFF2-40B4-BE49-F238E27FC236}">
                  <a16:creationId xmlns:a16="http://schemas.microsoft.com/office/drawing/2014/main" id="{DAA38AA6-749D-4748-9326-77012203D3C8}"/>
                </a:ext>
              </a:extLst>
            </p:cNvPr>
            <p:cNvSpPr>
              <a:spLocks noEditPoints="1"/>
            </p:cNvSpPr>
            <p:nvPr/>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9">
              <a:extLst>
                <a:ext uri="{FF2B5EF4-FFF2-40B4-BE49-F238E27FC236}">
                  <a16:creationId xmlns:a16="http://schemas.microsoft.com/office/drawing/2014/main" id="{F4CF7597-32DC-4F8A-90E8-48F77867E0A3}"/>
                </a:ext>
              </a:extLst>
            </p:cNvPr>
            <p:cNvSpPr>
              <a:spLocks/>
            </p:cNvSpPr>
            <p:nvPr/>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0">
              <a:extLst>
                <a:ext uri="{FF2B5EF4-FFF2-40B4-BE49-F238E27FC236}">
                  <a16:creationId xmlns:a16="http://schemas.microsoft.com/office/drawing/2014/main" id="{B2983A47-9364-4AA2-8146-6B8D89142AB3}"/>
                </a:ext>
              </a:extLst>
            </p:cNvPr>
            <p:cNvSpPr>
              <a:spLocks noEditPoints="1"/>
            </p:cNvSpPr>
            <p:nvPr/>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1">
              <a:extLst>
                <a:ext uri="{FF2B5EF4-FFF2-40B4-BE49-F238E27FC236}">
                  <a16:creationId xmlns:a16="http://schemas.microsoft.com/office/drawing/2014/main" id="{0C6830BE-914B-4836-B0AF-1AB6049F3AC9}"/>
                </a:ext>
              </a:extLst>
            </p:cNvPr>
            <p:cNvSpPr>
              <a:spLocks noEditPoints="1"/>
            </p:cNvSpPr>
            <p:nvPr/>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2">
              <a:extLst>
                <a:ext uri="{FF2B5EF4-FFF2-40B4-BE49-F238E27FC236}">
                  <a16:creationId xmlns:a16="http://schemas.microsoft.com/office/drawing/2014/main" id="{695AAB06-A616-4354-A9A2-3B06D0AE02E0}"/>
                </a:ext>
              </a:extLst>
            </p:cNvPr>
            <p:cNvSpPr>
              <a:spLocks/>
            </p:cNvSpPr>
            <p:nvPr/>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3">
              <a:extLst>
                <a:ext uri="{FF2B5EF4-FFF2-40B4-BE49-F238E27FC236}">
                  <a16:creationId xmlns:a16="http://schemas.microsoft.com/office/drawing/2014/main" id="{FAAD6774-9100-4272-95A4-56502C7E3B35}"/>
                </a:ext>
              </a:extLst>
            </p:cNvPr>
            <p:cNvSpPr>
              <a:spLocks/>
            </p:cNvSpPr>
            <p:nvPr/>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14">
              <a:extLst>
                <a:ext uri="{FF2B5EF4-FFF2-40B4-BE49-F238E27FC236}">
                  <a16:creationId xmlns:a16="http://schemas.microsoft.com/office/drawing/2014/main" id="{E2A5B366-2ACA-4E49-BB21-8B4DEFCE1E1C}"/>
                </a:ext>
              </a:extLst>
            </p:cNvPr>
            <p:cNvSpPr>
              <a:spLocks/>
            </p:cNvSpPr>
            <p:nvPr/>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5">
              <a:extLst>
                <a:ext uri="{FF2B5EF4-FFF2-40B4-BE49-F238E27FC236}">
                  <a16:creationId xmlns:a16="http://schemas.microsoft.com/office/drawing/2014/main" id="{ECD8B020-1608-4424-A799-7D8B435CC05E}"/>
                </a:ext>
              </a:extLst>
            </p:cNvPr>
            <p:cNvSpPr>
              <a:spLocks/>
            </p:cNvSpPr>
            <p:nvPr/>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6">
              <a:extLst>
                <a:ext uri="{FF2B5EF4-FFF2-40B4-BE49-F238E27FC236}">
                  <a16:creationId xmlns:a16="http://schemas.microsoft.com/office/drawing/2014/main" id="{635EE1A4-87DD-4F89-A0F3-E2981B0BF675}"/>
                </a:ext>
              </a:extLst>
            </p:cNvPr>
            <p:cNvSpPr>
              <a:spLocks/>
            </p:cNvSpPr>
            <p:nvPr/>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7">
              <a:extLst>
                <a:ext uri="{FF2B5EF4-FFF2-40B4-BE49-F238E27FC236}">
                  <a16:creationId xmlns:a16="http://schemas.microsoft.com/office/drawing/2014/main" id="{935F8B6C-B58A-47CE-BABC-F79FAB065567}"/>
                </a:ext>
              </a:extLst>
            </p:cNvPr>
            <p:cNvSpPr>
              <a:spLocks/>
            </p:cNvSpPr>
            <p:nvPr/>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18">
              <a:extLst>
                <a:ext uri="{FF2B5EF4-FFF2-40B4-BE49-F238E27FC236}">
                  <a16:creationId xmlns:a16="http://schemas.microsoft.com/office/drawing/2014/main" id="{127A2C96-9905-47E6-A2BB-29EB1A356DC7}"/>
                </a:ext>
              </a:extLst>
            </p:cNvPr>
            <p:cNvSpPr>
              <a:spLocks noEditPoints="1"/>
            </p:cNvSpPr>
            <p:nvPr/>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19">
              <a:extLst>
                <a:ext uri="{FF2B5EF4-FFF2-40B4-BE49-F238E27FC236}">
                  <a16:creationId xmlns:a16="http://schemas.microsoft.com/office/drawing/2014/main" id="{CC8E76E0-3150-41C7-8292-D13E39655226}"/>
                </a:ext>
              </a:extLst>
            </p:cNvPr>
            <p:cNvSpPr>
              <a:spLocks noEditPoints="1"/>
            </p:cNvSpPr>
            <p:nvPr/>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0">
              <a:extLst>
                <a:ext uri="{FF2B5EF4-FFF2-40B4-BE49-F238E27FC236}">
                  <a16:creationId xmlns:a16="http://schemas.microsoft.com/office/drawing/2014/main" id="{BDDDC6CD-9AAF-4592-B21D-BC05AFA060B4}"/>
                </a:ext>
              </a:extLst>
            </p:cNvPr>
            <p:cNvSpPr>
              <a:spLocks/>
            </p:cNvSpPr>
            <p:nvPr/>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21">
              <a:extLst>
                <a:ext uri="{FF2B5EF4-FFF2-40B4-BE49-F238E27FC236}">
                  <a16:creationId xmlns:a16="http://schemas.microsoft.com/office/drawing/2014/main" id="{3C2C92DB-F474-4EA9-BC30-FAE3B81E8303}"/>
                </a:ext>
              </a:extLst>
            </p:cNvPr>
            <p:cNvSpPr>
              <a:spLocks noEditPoints="1"/>
            </p:cNvSpPr>
            <p:nvPr/>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22">
              <a:extLst>
                <a:ext uri="{FF2B5EF4-FFF2-40B4-BE49-F238E27FC236}">
                  <a16:creationId xmlns:a16="http://schemas.microsoft.com/office/drawing/2014/main" id="{D56B3CD3-B5F5-4266-94C6-A9FCEA71B76C}"/>
                </a:ext>
              </a:extLst>
            </p:cNvPr>
            <p:cNvSpPr>
              <a:spLocks/>
            </p:cNvSpPr>
            <p:nvPr/>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23">
              <a:extLst>
                <a:ext uri="{FF2B5EF4-FFF2-40B4-BE49-F238E27FC236}">
                  <a16:creationId xmlns:a16="http://schemas.microsoft.com/office/drawing/2014/main" id="{560860CF-F3DC-4C9C-B944-4DE2A4F67D99}"/>
                </a:ext>
              </a:extLst>
            </p:cNvPr>
            <p:cNvSpPr>
              <a:spLocks/>
            </p:cNvSpPr>
            <p:nvPr/>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24">
              <a:extLst>
                <a:ext uri="{FF2B5EF4-FFF2-40B4-BE49-F238E27FC236}">
                  <a16:creationId xmlns:a16="http://schemas.microsoft.com/office/drawing/2014/main" id="{4303A9AC-E1C1-4FC8-905C-F28F55298115}"/>
                </a:ext>
              </a:extLst>
            </p:cNvPr>
            <p:cNvSpPr>
              <a:spLocks noEditPoints="1"/>
            </p:cNvSpPr>
            <p:nvPr/>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5">
              <a:extLst>
                <a:ext uri="{FF2B5EF4-FFF2-40B4-BE49-F238E27FC236}">
                  <a16:creationId xmlns:a16="http://schemas.microsoft.com/office/drawing/2014/main" id="{04554332-A775-44F8-B3FC-554E11706099}"/>
                </a:ext>
              </a:extLst>
            </p:cNvPr>
            <p:cNvSpPr>
              <a:spLocks/>
            </p:cNvSpPr>
            <p:nvPr/>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6">
              <a:extLst>
                <a:ext uri="{FF2B5EF4-FFF2-40B4-BE49-F238E27FC236}">
                  <a16:creationId xmlns:a16="http://schemas.microsoft.com/office/drawing/2014/main" id="{3E399894-A12F-4EA2-A31A-E6CBB8189760}"/>
                </a:ext>
              </a:extLst>
            </p:cNvPr>
            <p:cNvSpPr>
              <a:spLocks/>
            </p:cNvSpPr>
            <p:nvPr/>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7">
              <a:extLst>
                <a:ext uri="{FF2B5EF4-FFF2-40B4-BE49-F238E27FC236}">
                  <a16:creationId xmlns:a16="http://schemas.microsoft.com/office/drawing/2014/main" id="{DEBC1E10-50C1-44F5-8E4F-DE207EE6B071}"/>
                </a:ext>
              </a:extLst>
            </p:cNvPr>
            <p:cNvSpPr>
              <a:spLocks noEditPoints="1"/>
            </p:cNvSpPr>
            <p:nvPr/>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28">
              <a:extLst>
                <a:ext uri="{FF2B5EF4-FFF2-40B4-BE49-F238E27FC236}">
                  <a16:creationId xmlns:a16="http://schemas.microsoft.com/office/drawing/2014/main" id="{1C950D99-7F7C-4B7B-AE55-E77788478FEF}"/>
                </a:ext>
              </a:extLst>
            </p:cNvPr>
            <p:cNvSpPr>
              <a:spLocks noEditPoints="1"/>
            </p:cNvSpPr>
            <p:nvPr/>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29">
              <a:extLst>
                <a:ext uri="{FF2B5EF4-FFF2-40B4-BE49-F238E27FC236}">
                  <a16:creationId xmlns:a16="http://schemas.microsoft.com/office/drawing/2014/main" id="{C34344B2-C0AF-492C-BD4F-AD1469842C00}"/>
                </a:ext>
              </a:extLst>
            </p:cNvPr>
            <p:cNvSpPr>
              <a:spLocks/>
            </p:cNvSpPr>
            <p:nvPr/>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30">
              <a:extLst>
                <a:ext uri="{FF2B5EF4-FFF2-40B4-BE49-F238E27FC236}">
                  <a16:creationId xmlns:a16="http://schemas.microsoft.com/office/drawing/2014/main" id="{C9E38154-E898-43B8-AE2C-57154FDD8E6F}"/>
                </a:ext>
              </a:extLst>
            </p:cNvPr>
            <p:cNvSpPr>
              <a:spLocks/>
            </p:cNvSpPr>
            <p:nvPr/>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31">
              <a:extLst>
                <a:ext uri="{FF2B5EF4-FFF2-40B4-BE49-F238E27FC236}">
                  <a16:creationId xmlns:a16="http://schemas.microsoft.com/office/drawing/2014/main" id="{BA888558-1D08-419F-9B02-AE8FFFFE4A00}"/>
                </a:ext>
              </a:extLst>
            </p:cNvPr>
            <p:cNvSpPr>
              <a:spLocks noEditPoints="1"/>
            </p:cNvSpPr>
            <p:nvPr/>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32">
              <a:extLst>
                <a:ext uri="{FF2B5EF4-FFF2-40B4-BE49-F238E27FC236}">
                  <a16:creationId xmlns:a16="http://schemas.microsoft.com/office/drawing/2014/main" id="{017B0D1E-2C29-42C2-B336-7EDDD8B86943}"/>
                </a:ext>
              </a:extLst>
            </p:cNvPr>
            <p:cNvSpPr>
              <a:spLocks/>
            </p:cNvSpPr>
            <p:nvPr/>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33">
              <a:extLst>
                <a:ext uri="{FF2B5EF4-FFF2-40B4-BE49-F238E27FC236}">
                  <a16:creationId xmlns:a16="http://schemas.microsoft.com/office/drawing/2014/main" id="{BC3FC40B-5EC3-41DC-AA23-C9F1F5F05F01}"/>
                </a:ext>
              </a:extLst>
            </p:cNvPr>
            <p:cNvSpPr>
              <a:spLocks/>
            </p:cNvSpPr>
            <p:nvPr/>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34">
              <a:extLst>
                <a:ext uri="{FF2B5EF4-FFF2-40B4-BE49-F238E27FC236}">
                  <a16:creationId xmlns:a16="http://schemas.microsoft.com/office/drawing/2014/main" id="{7C661533-4D9F-41FE-8D4D-FD38953041FD}"/>
                </a:ext>
              </a:extLst>
            </p:cNvPr>
            <p:cNvSpPr>
              <a:spLocks noEditPoints="1"/>
            </p:cNvSpPr>
            <p:nvPr/>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35">
              <a:extLst>
                <a:ext uri="{FF2B5EF4-FFF2-40B4-BE49-F238E27FC236}">
                  <a16:creationId xmlns:a16="http://schemas.microsoft.com/office/drawing/2014/main" id="{21013857-1705-4715-8505-6FD6DE253D21}"/>
                </a:ext>
              </a:extLst>
            </p:cNvPr>
            <p:cNvSpPr>
              <a:spLocks/>
            </p:cNvSpPr>
            <p:nvPr/>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36">
              <a:extLst>
                <a:ext uri="{FF2B5EF4-FFF2-40B4-BE49-F238E27FC236}">
                  <a16:creationId xmlns:a16="http://schemas.microsoft.com/office/drawing/2014/main" id="{D7B4CD7E-34CB-471C-9A14-0D09A5AD9E05}"/>
                </a:ext>
              </a:extLst>
            </p:cNvPr>
            <p:cNvSpPr>
              <a:spLocks noEditPoints="1"/>
            </p:cNvSpPr>
            <p:nvPr/>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37">
              <a:extLst>
                <a:ext uri="{FF2B5EF4-FFF2-40B4-BE49-F238E27FC236}">
                  <a16:creationId xmlns:a16="http://schemas.microsoft.com/office/drawing/2014/main" id="{3D8F6E6F-D610-463F-AE61-4FD67F932C3E}"/>
                </a:ext>
              </a:extLst>
            </p:cNvPr>
            <p:cNvSpPr>
              <a:spLocks/>
            </p:cNvSpPr>
            <p:nvPr/>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60" name="Connecteur droit 59">
            <a:extLst>
              <a:ext uri="{FF2B5EF4-FFF2-40B4-BE49-F238E27FC236}">
                <a16:creationId xmlns:a16="http://schemas.microsoft.com/office/drawing/2014/main" id="{1C7B6768-7F43-4A3D-B5E6-98CCF5966EB1}"/>
              </a:ext>
            </a:extLst>
          </p:cNvPr>
          <p:cNvCxnSpPr>
            <a:cxnSpLocks/>
          </p:cNvCxnSpPr>
          <p:nvPr/>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61" name="Group 4">
            <a:extLst>
              <a:ext uri="{FF2B5EF4-FFF2-40B4-BE49-F238E27FC236}">
                <a16:creationId xmlns:a16="http://schemas.microsoft.com/office/drawing/2014/main" id="{B67C1D4C-6FAC-47C3-AF2F-1D6E0FFCED3C}"/>
              </a:ext>
            </a:extLst>
          </p:cNvPr>
          <p:cNvGrpSpPr>
            <a:grpSpLocks noChangeAspect="1"/>
          </p:cNvGrpSpPr>
          <p:nvPr userDrawn="1"/>
        </p:nvGrpSpPr>
        <p:grpSpPr bwMode="auto">
          <a:xfrm>
            <a:off x="9022117" y="6391740"/>
            <a:ext cx="2429683" cy="165086"/>
            <a:chOff x="3183" y="2079"/>
            <a:chExt cx="4327" cy="294"/>
          </a:xfrm>
        </p:grpSpPr>
        <p:sp>
          <p:nvSpPr>
            <p:cNvPr id="62" name="Freeform 5">
              <a:extLst>
                <a:ext uri="{FF2B5EF4-FFF2-40B4-BE49-F238E27FC236}">
                  <a16:creationId xmlns:a16="http://schemas.microsoft.com/office/drawing/2014/main" id="{B84DAD4E-E962-438A-852E-31987CE8FDE1}"/>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6">
              <a:extLst>
                <a:ext uri="{FF2B5EF4-FFF2-40B4-BE49-F238E27FC236}">
                  <a16:creationId xmlns:a16="http://schemas.microsoft.com/office/drawing/2014/main" id="{A8892901-7AD7-4BFD-A07B-DD35E30F85D3}"/>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7">
              <a:extLst>
                <a:ext uri="{FF2B5EF4-FFF2-40B4-BE49-F238E27FC236}">
                  <a16:creationId xmlns:a16="http://schemas.microsoft.com/office/drawing/2014/main" id="{E1D3A732-BECA-4ABE-B940-BB78C6723E3E}"/>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8">
              <a:extLst>
                <a:ext uri="{FF2B5EF4-FFF2-40B4-BE49-F238E27FC236}">
                  <a16:creationId xmlns:a16="http://schemas.microsoft.com/office/drawing/2014/main" id="{D9B214CA-003F-43EB-8087-8B823F862ABB}"/>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Freeform 9">
              <a:extLst>
                <a:ext uri="{FF2B5EF4-FFF2-40B4-BE49-F238E27FC236}">
                  <a16:creationId xmlns:a16="http://schemas.microsoft.com/office/drawing/2014/main" id="{20772AC0-FE2A-4B92-9404-F7BF4B8CEAD0}"/>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10">
              <a:extLst>
                <a:ext uri="{FF2B5EF4-FFF2-40B4-BE49-F238E27FC236}">
                  <a16:creationId xmlns:a16="http://schemas.microsoft.com/office/drawing/2014/main" id="{93BD81C4-E140-4B9E-BF28-AA753C83196A}"/>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11">
              <a:extLst>
                <a:ext uri="{FF2B5EF4-FFF2-40B4-BE49-F238E27FC236}">
                  <a16:creationId xmlns:a16="http://schemas.microsoft.com/office/drawing/2014/main" id="{3A542B7F-81D3-46EF-AA90-5D893E2B14F9}"/>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12">
              <a:extLst>
                <a:ext uri="{FF2B5EF4-FFF2-40B4-BE49-F238E27FC236}">
                  <a16:creationId xmlns:a16="http://schemas.microsoft.com/office/drawing/2014/main" id="{1EE4EA6A-3964-4D1E-A6E5-F78212EFB669}"/>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 name="Freeform 13">
              <a:extLst>
                <a:ext uri="{FF2B5EF4-FFF2-40B4-BE49-F238E27FC236}">
                  <a16:creationId xmlns:a16="http://schemas.microsoft.com/office/drawing/2014/main" id="{2BFB6CD3-0BCE-425C-9E7C-512C61F3098E}"/>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14">
              <a:extLst>
                <a:ext uri="{FF2B5EF4-FFF2-40B4-BE49-F238E27FC236}">
                  <a16:creationId xmlns:a16="http://schemas.microsoft.com/office/drawing/2014/main" id="{DE382563-ADDE-4D84-A923-98AA8DE83BEB}"/>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15">
              <a:extLst>
                <a:ext uri="{FF2B5EF4-FFF2-40B4-BE49-F238E27FC236}">
                  <a16:creationId xmlns:a16="http://schemas.microsoft.com/office/drawing/2014/main" id="{438010B0-ABA5-40C9-BE18-C2EDA769C52F}"/>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16">
              <a:extLst>
                <a:ext uri="{FF2B5EF4-FFF2-40B4-BE49-F238E27FC236}">
                  <a16:creationId xmlns:a16="http://schemas.microsoft.com/office/drawing/2014/main" id="{C50D4B91-5EFD-4E17-BC85-1CFB345886D2}"/>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17">
              <a:extLst>
                <a:ext uri="{FF2B5EF4-FFF2-40B4-BE49-F238E27FC236}">
                  <a16:creationId xmlns:a16="http://schemas.microsoft.com/office/drawing/2014/main" id="{508F4996-76B5-457B-8237-71C3A9236838}"/>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 name="Freeform 18">
              <a:extLst>
                <a:ext uri="{FF2B5EF4-FFF2-40B4-BE49-F238E27FC236}">
                  <a16:creationId xmlns:a16="http://schemas.microsoft.com/office/drawing/2014/main" id="{9CF20A48-B762-4D55-8BF6-81B5BAE2DAF3}"/>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 name="Freeform 19">
              <a:extLst>
                <a:ext uri="{FF2B5EF4-FFF2-40B4-BE49-F238E27FC236}">
                  <a16:creationId xmlns:a16="http://schemas.microsoft.com/office/drawing/2014/main" id="{82E572AD-C5E2-426A-93B8-32D07CAAF850}"/>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20">
              <a:extLst>
                <a:ext uri="{FF2B5EF4-FFF2-40B4-BE49-F238E27FC236}">
                  <a16:creationId xmlns:a16="http://schemas.microsoft.com/office/drawing/2014/main" id="{0B2855AE-D5EB-46FA-BC60-F4B3BB97F898}"/>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21">
              <a:extLst>
                <a:ext uri="{FF2B5EF4-FFF2-40B4-BE49-F238E27FC236}">
                  <a16:creationId xmlns:a16="http://schemas.microsoft.com/office/drawing/2014/main" id="{BF9E5193-F6E4-48CA-ACBA-57E2A9465527}"/>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22">
              <a:extLst>
                <a:ext uri="{FF2B5EF4-FFF2-40B4-BE49-F238E27FC236}">
                  <a16:creationId xmlns:a16="http://schemas.microsoft.com/office/drawing/2014/main" id="{AEFC6278-3B2E-4724-81BA-265424601788}"/>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23">
              <a:extLst>
                <a:ext uri="{FF2B5EF4-FFF2-40B4-BE49-F238E27FC236}">
                  <a16:creationId xmlns:a16="http://schemas.microsoft.com/office/drawing/2014/main" id="{57E0D515-5CDF-4681-B33C-782946FBC355}"/>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Freeform 24">
              <a:extLst>
                <a:ext uri="{FF2B5EF4-FFF2-40B4-BE49-F238E27FC236}">
                  <a16:creationId xmlns:a16="http://schemas.microsoft.com/office/drawing/2014/main" id="{E00AE421-67B1-4A8B-BB00-F6172D45C156}"/>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Freeform 25">
              <a:extLst>
                <a:ext uri="{FF2B5EF4-FFF2-40B4-BE49-F238E27FC236}">
                  <a16:creationId xmlns:a16="http://schemas.microsoft.com/office/drawing/2014/main" id="{FAE6461F-8DF1-47A4-8FA1-BA74ABB958B5}"/>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26">
              <a:extLst>
                <a:ext uri="{FF2B5EF4-FFF2-40B4-BE49-F238E27FC236}">
                  <a16:creationId xmlns:a16="http://schemas.microsoft.com/office/drawing/2014/main" id="{119EABAB-50EE-42B3-8CE0-9A9ABCFCAD86}"/>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Freeform 27">
              <a:extLst>
                <a:ext uri="{FF2B5EF4-FFF2-40B4-BE49-F238E27FC236}">
                  <a16:creationId xmlns:a16="http://schemas.microsoft.com/office/drawing/2014/main" id="{C06EC2CA-F5C5-4DDC-9309-090F395AEAEB}"/>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Freeform 28">
              <a:extLst>
                <a:ext uri="{FF2B5EF4-FFF2-40B4-BE49-F238E27FC236}">
                  <a16:creationId xmlns:a16="http://schemas.microsoft.com/office/drawing/2014/main" id="{78657081-373B-407F-9E46-26052D39F802}"/>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29">
              <a:extLst>
                <a:ext uri="{FF2B5EF4-FFF2-40B4-BE49-F238E27FC236}">
                  <a16:creationId xmlns:a16="http://schemas.microsoft.com/office/drawing/2014/main" id="{2B736C75-53C8-4879-BB34-D5EA7C4DC205}"/>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30">
              <a:extLst>
                <a:ext uri="{FF2B5EF4-FFF2-40B4-BE49-F238E27FC236}">
                  <a16:creationId xmlns:a16="http://schemas.microsoft.com/office/drawing/2014/main" id="{4199A0D2-8531-4660-A42B-F626EBEA490B}"/>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31">
              <a:extLst>
                <a:ext uri="{FF2B5EF4-FFF2-40B4-BE49-F238E27FC236}">
                  <a16:creationId xmlns:a16="http://schemas.microsoft.com/office/drawing/2014/main" id="{863175CD-1484-4DCB-B1A0-B8BBFE5CEE41}"/>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32">
              <a:extLst>
                <a:ext uri="{FF2B5EF4-FFF2-40B4-BE49-F238E27FC236}">
                  <a16:creationId xmlns:a16="http://schemas.microsoft.com/office/drawing/2014/main" id="{88E85162-3F25-4ADB-A11A-613D59FD659A}"/>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33">
              <a:extLst>
                <a:ext uri="{FF2B5EF4-FFF2-40B4-BE49-F238E27FC236}">
                  <a16:creationId xmlns:a16="http://schemas.microsoft.com/office/drawing/2014/main" id="{51F22A46-93BC-4BEB-A00E-A1E18C137BA6}"/>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34">
              <a:extLst>
                <a:ext uri="{FF2B5EF4-FFF2-40B4-BE49-F238E27FC236}">
                  <a16:creationId xmlns:a16="http://schemas.microsoft.com/office/drawing/2014/main" id="{5003FECB-A7AB-4C0A-B9C2-43563BA2833F}"/>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35">
              <a:extLst>
                <a:ext uri="{FF2B5EF4-FFF2-40B4-BE49-F238E27FC236}">
                  <a16:creationId xmlns:a16="http://schemas.microsoft.com/office/drawing/2014/main" id="{AE4C126C-C19A-4CE4-8B12-0341EB6037D9}"/>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36">
              <a:extLst>
                <a:ext uri="{FF2B5EF4-FFF2-40B4-BE49-F238E27FC236}">
                  <a16:creationId xmlns:a16="http://schemas.microsoft.com/office/drawing/2014/main" id="{94F5445F-9CFE-4975-BD26-78486E61D2C2}"/>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37">
              <a:extLst>
                <a:ext uri="{FF2B5EF4-FFF2-40B4-BE49-F238E27FC236}">
                  <a16:creationId xmlns:a16="http://schemas.microsoft.com/office/drawing/2014/main" id="{0C7294DA-9B64-4301-BF85-BADAED760B65}"/>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95" name="Connecteur droit 94">
            <a:extLst>
              <a:ext uri="{FF2B5EF4-FFF2-40B4-BE49-F238E27FC236}">
                <a16:creationId xmlns:a16="http://schemas.microsoft.com/office/drawing/2014/main" id="{CA801DA2-2FA9-4BA5-BB42-D80B1A7D14D9}"/>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28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85952-F86A-47B1-ADB6-2BCACA1D8BC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1239055-818F-413C-9EB3-13E7DF1D1970}"/>
              </a:ext>
            </a:extLst>
          </p:cNvPr>
          <p:cNvSpPr>
            <a:spLocks noGrp="1"/>
          </p:cNvSpPr>
          <p:nvPr>
            <p:ph type="dt" sz="half" idx="10"/>
          </p:nvPr>
        </p:nvSpPr>
        <p:spPr/>
        <p:txBody>
          <a:bodyPr/>
          <a:lstStyle/>
          <a:p>
            <a:fld id="{DDE28B94-039F-428C-8298-5659E8EC29A6}" type="datetimeFigureOut">
              <a:rPr lang="fr-FR" smtClean="0"/>
              <a:t>06/07/2023</a:t>
            </a:fld>
            <a:endParaRPr lang="fr-FR"/>
          </a:p>
        </p:txBody>
      </p:sp>
      <p:sp>
        <p:nvSpPr>
          <p:cNvPr id="4" name="Espace réservé du pied de page 3">
            <a:extLst>
              <a:ext uri="{FF2B5EF4-FFF2-40B4-BE49-F238E27FC236}">
                <a16:creationId xmlns:a16="http://schemas.microsoft.com/office/drawing/2014/main" id="{786C192C-F648-4FB5-9B7C-363D366949A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8EF702-9D82-4DA9-A877-1E3E4A8B6A38}"/>
              </a:ext>
            </a:extLst>
          </p:cNvPr>
          <p:cNvSpPr>
            <a:spLocks noGrp="1"/>
          </p:cNvSpPr>
          <p:nvPr>
            <p:ph type="sldNum" sz="quarter" idx="12"/>
          </p:nvPr>
        </p:nvSpPr>
        <p:spPr/>
        <p:txBody>
          <a:bodyPr/>
          <a:lstStyle/>
          <a:p>
            <a:fld id="{7B8D684A-9E00-4459-B44B-C62AAD63B106}" type="slidenum">
              <a:rPr lang="fr-FR" smtClean="0"/>
              <a:t>‹N°›</a:t>
            </a:fld>
            <a:endParaRPr lang="fr-FR"/>
          </a:p>
        </p:txBody>
      </p:sp>
    </p:spTree>
    <p:extLst>
      <p:ext uri="{BB962C8B-B14F-4D97-AF65-F5344CB8AC3E}">
        <p14:creationId xmlns:p14="http://schemas.microsoft.com/office/powerpoint/2010/main" val="2022636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lide vid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025C-4D4A-4C56-99A3-CC030B51C51D}"/>
              </a:ext>
            </a:extLst>
          </p:cNvPr>
          <p:cNvSpPr>
            <a:spLocks noGrp="1"/>
          </p:cNvSpPr>
          <p:nvPr>
            <p:ph type="title"/>
          </p:nvPr>
        </p:nvSpPr>
        <p:spPr>
          <a:xfrm>
            <a:off x="720000" y="403125"/>
            <a:ext cx="10728000" cy="890661"/>
          </a:xfrm>
        </p:spPr>
        <p:txBody>
          <a:bodyPr anchor="b" anchorCtr="0">
            <a:normAutofit/>
          </a:bodyPr>
          <a:lstStyle>
            <a:lvl1pPr algn="ctr">
              <a:defRPr sz="3000">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38802B44-4A59-47B8-96AD-0EEBF2CE2A72}"/>
              </a:ext>
            </a:extLst>
          </p:cNvPr>
          <p:cNvSpPr>
            <a:spLocks noGrp="1"/>
          </p:cNvSpPr>
          <p:nvPr>
            <p:ph type="dt" sz="half" idx="10"/>
          </p:nvPr>
        </p:nvSpPr>
        <p:spPr>
          <a:xfrm>
            <a:off x="10548000" y="6287528"/>
            <a:ext cx="900000" cy="365125"/>
          </a:xfrm>
        </p:spPr>
        <p:txBody>
          <a:bodyPr/>
          <a:lstStyle>
            <a:lvl1pPr>
              <a:defRPr sz="750"/>
            </a:lvl1pPr>
          </a:lstStyle>
          <a:p>
            <a:fld id="{546A2045-5E15-473D-A1FC-627A4DE879E7}" type="datetime1">
              <a:rPr lang="fr-FR" smtClean="0"/>
              <a:pPr/>
              <a:t>06/07/2023</a:t>
            </a:fld>
            <a:endParaRPr lang="fr-FR"/>
          </a:p>
        </p:txBody>
      </p:sp>
      <p:sp>
        <p:nvSpPr>
          <p:cNvPr id="5" name="Espace réservé du pied de page 4">
            <a:extLst>
              <a:ext uri="{FF2B5EF4-FFF2-40B4-BE49-F238E27FC236}">
                <a16:creationId xmlns:a16="http://schemas.microsoft.com/office/drawing/2014/main" id="{FC656726-0118-4117-8376-7AAECCD9F5BE}"/>
              </a:ext>
            </a:extLst>
          </p:cNvPr>
          <p:cNvSpPr>
            <a:spLocks noGrp="1"/>
          </p:cNvSpPr>
          <p:nvPr>
            <p:ph type="ftr" sz="quarter" idx="11"/>
          </p:nvPr>
        </p:nvSpPr>
        <p:spPr>
          <a:xfrm>
            <a:off x="720000" y="6287528"/>
            <a:ext cx="8100000" cy="365125"/>
          </a:xfrm>
        </p:spPr>
        <p:txBody>
          <a:bodyPr/>
          <a:lstStyle/>
          <a:p>
            <a:r>
              <a:rPr lang="fr-FR"/>
              <a:t>Titre de votre présentation</a:t>
            </a:r>
          </a:p>
        </p:txBody>
      </p:sp>
      <p:sp>
        <p:nvSpPr>
          <p:cNvPr id="6" name="Espace réservé du numéro de diapositive 5">
            <a:extLst>
              <a:ext uri="{FF2B5EF4-FFF2-40B4-BE49-F238E27FC236}">
                <a16:creationId xmlns:a16="http://schemas.microsoft.com/office/drawing/2014/main" id="{E1ADDECB-A4CB-46C6-A4A3-67426FFFF75A}"/>
              </a:ext>
            </a:extLst>
          </p:cNvPr>
          <p:cNvSpPr>
            <a:spLocks noGrp="1"/>
          </p:cNvSpPr>
          <p:nvPr>
            <p:ph type="sldNum" sz="quarter" idx="12"/>
          </p:nvPr>
        </p:nvSpPr>
        <p:spPr>
          <a:xfrm>
            <a:off x="10728000" y="216002"/>
            <a:ext cx="720000" cy="365125"/>
          </a:xfrm>
        </p:spPr>
        <p:txBody>
          <a:bodyPr/>
          <a:lstStyle/>
          <a:p>
            <a:fld id="{6FC0D52B-8F1C-46D1-AD6E-09D0B9F6DDB5}" type="slidenum">
              <a:rPr lang="fr-FR" smtClean="0"/>
              <a:t>‹N°›</a:t>
            </a:fld>
            <a:endParaRPr lang="fr-FR"/>
          </a:p>
        </p:txBody>
      </p:sp>
      <p:grpSp>
        <p:nvGrpSpPr>
          <p:cNvPr id="15" name="Group 4">
            <a:extLst>
              <a:ext uri="{FF2B5EF4-FFF2-40B4-BE49-F238E27FC236}">
                <a16:creationId xmlns:a16="http://schemas.microsoft.com/office/drawing/2014/main" id="{A4F1826A-9009-4107-83BE-572123397DD7}"/>
              </a:ext>
            </a:extLst>
          </p:cNvPr>
          <p:cNvGrpSpPr>
            <a:grpSpLocks noChangeAspect="1"/>
          </p:cNvGrpSpPr>
          <p:nvPr userDrawn="1"/>
        </p:nvGrpSpPr>
        <p:grpSpPr bwMode="auto">
          <a:xfrm>
            <a:off x="9022117" y="6391740"/>
            <a:ext cx="2429683" cy="165086"/>
            <a:chOff x="3183" y="2079"/>
            <a:chExt cx="4327" cy="294"/>
          </a:xfrm>
        </p:grpSpPr>
        <p:sp>
          <p:nvSpPr>
            <p:cNvPr id="16" name="Freeform 5">
              <a:extLst>
                <a:ext uri="{FF2B5EF4-FFF2-40B4-BE49-F238E27FC236}">
                  <a16:creationId xmlns:a16="http://schemas.microsoft.com/office/drawing/2014/main" id="{55FA0EEF-A44A-47AD-92A7-61E47750BFBD}"/>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17" name="Freeform 6">
              <a:extLst>
                <a:ext uri="{FF2B5EF4-FFF2-40B4-BE49-F238E27FC236}">
                  <a16:creationId xmlns:a16="http://schemas.microsoft.com/office/drawing/2014/main" id="{EF02DDB1-DE7C-4682-8FED-0B798BD91727}"/>
                </a:ext>
              </a:extLst>
            </p:cNvPr>
            <p:cNvSpPr>
              <a:spLocks/>
            </p:cNvSpPr>
            <p:nvPr userDrawn="1"/>
          </p:nvSpPr>
          <p:spPr bwMode="auto">
            <a:xfrm>
              <a:off x="3361" y="2144"/>
              <a:ext cx="155" cy="165"/>
            </a:xfrm>
            <a:custGeom>
              <a:avLst/>
              <a:gdLst>
                <a:gd name="T0" fmla="*/ 45 w 155"/>
                <a:gd name="T1" fmla="*/ 66 h 165"/>
                <a:gd name="T2" fmla="*/ 91 w 155"/>
                <a:gd name="T3" fmla="*/ 70 h 165"/>
                <a:gd name="T4" fmla="*/ 155 w 155"/>
                <a:gd name="T5" fmla="*/ 165 h 165"/>
                <a:gd name="T6" fmla="*/ 102 w 155"/>
                <a:gd name="T7" fmla="*/ 165 h 165"/>
                <a:gd name="T8" fmla="*/ 61 w 155"/>
                <a:gd name="T9" fmla="*/ 106 h 165"/>
                <a:gd name="T10" fmla="*/ 45 w 155"/>
                <a:gd name="T11" fmla="*/ 125 h 165"/>
                <a:gd name="T12" fmla="*/ 45 w 155"/>
                <a:gd name="T13" fmla="*/ 165 h 165"/>
                <a:gd name="T14" fmla="*/ 0 w 155"/>
                <a:gd name="T15" fmla="*/ 165 h 165"/>
                <a:gd name="T16" fmla="*/ 0 w 155"/>
                <a:gd name="T17" fmla="*/ 0 h 165"/>
                <a:gd name="T18" fmla="*/ 45 w 155"/>
                <a:gd name="T19" fmla="*/ 0 h 165"/>
                <a:gd name="T20" fmla="*/ 45 w 155"/>
                <a:gd name="T21" fmla="*/ 6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65">
                  <a:moveTo>
                    <a:pt x="45" y="66"/>
                  </a:moveTo>
                  <a:lnTo>
                    <a:pt x="91" y="70"/>
                  </a:lnTo>
                  <a:lnTo>
                    <a:pt x="155" y="165"/>
                  </a:lnTo>
                  <a:lnTo>
                    <a:pt x="102" y="165"/>
                  </a:lnTo>
                  <a:lnTo>
                    <a:pt x="61" y="106"/>
                  </a:lnTo>
                  <a:lnTo>
                    <a:pt x="45" y="125"/>
                  </a:lnTo>
                  <a:lnTo>
                    <a:pt x="45" y="165"/>
                  </a:lnTo>
                  <a:lnTo>
                    <a:pt x="0" y="165"/>
                  </a:lnTo>
                  <a:lnTo>
                    <a:pt x="0" y="0"/>
                  </a:lnTo>
                  <a:lnTo>
                    <a:pt x="45" y="0"/>
                  </a:lnTo>
                  <a:lnTo>
                    <a:pt x="45"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18" name="Freeform 7">
              <a:extLst>
                <a:ext uri="{FF2B5EF4-FFF2-40B4-BE49-F238E27FC236}">
                  <a16:creationId xmlns:a16="http://schemas.microsoft.com/office/drawing/2014/main" id="{40D49BB5-9B18-4564-87E4-8313E224F86C}"/>
                </a:ext>
              </a:extLst>
            </p:cNvPr>
            <p:cNvSpPr>
              <a:spLocks/>
            </p:cNvSpPr>
            <p:nvPr userDrawn="1"/>
          </p:nvSpPr>
          <p:spPr bwMode="auto">
            <a:xfrm>
              <a:off x="3535" y="2144"/>
              <a:ext cx="127" cy="165"/>
            </a:xfrm>
            <a:custGeom>
              <a:avLst/>
              <a:gdLst>
                <a:gd name="T0" fmla="*/ 44 w 127"/>
                <a:gd name="T1" fmla="*/ 39 h 165"/>
                <a:gd name="T2" fmla="*/ 0 w 127"/>
                <a:gd name="T3" fmla="*/ 39 h 165"/>
                <a:gd name="T4" fmla="*/ 0 w 127"/>
                <a:gd name="T5" fmla="*/ 0 h 165"/>
                <a:gd name="T6" fmla="*/ 127 w 127"/>
                <a:gd name="T7" fmla="*/ 0 h 165"/>
                <a:gd name="T8" fmla="*/ 127 w 127"/>
                <a:gd name="T9" fmla="*/ 39 h 165"/>
                <a:gd name="T10" fmla="*/ 83 w 127"/>
                <a:gd name="T11" fmla="*/ 39 h 165"/>
                <a:gd name="T12" fmla="*/ 83 w 127"/>
                <a:gd name="T13" fmla="*/ 165 h 165"/>
                <a:gd name="T14" fmla="*/ 44 w 127"/>
                <a:gd name="T15" fmla="*/ 165 h 165"/>
                <a:gd name="T16" fmla="*/ 44 w 127"/>
                <a:gd name="T17"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65">
                  <a:moveTo>
                    <a:pt x="44" y="39"/>
                  </a:moveTo>
                  <a:lnTo>
                    <a:pt x="0" y="39"/>
                  </a:lnTo>
                  <a:lnTo>
                    <a:pt x="0" y="0"/>
                  </a:lnTo>
                  <a:lnTo>
                    <a:pt x="127" y="0"/>
                  </a:lnTo>
                  <a:lnTo>
                    <a:pt x="127" y="39"/>
                  </a:lnTo>
                  <a:lnTo>
                    <a:pt x="83" y="39"/>
                  </a:lnTo>
                  <a:lnTo>
                    <a:pt x="83" y="165"/>
                  </a:lnTo>
                  <a:lnTo>
                    <a:pt x="44" y="165"/>
                  </a:lnTo>
                  <a:lnTo>
                    <a:pt x="44" y="39"/>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7" name="Freeform 8">
              <a:extLst>
                <a:ext uri="{FF2B5EF4-FFF2-40B4-BE49-F238E27FC236}">
                  <a16:creationId xmlns:a16="http://schemas.microsoft.com/office/drawing/2014/main" id="{BDC78E8E-60A8-4775-8214-B0B9C85E07CE}"/>
                </a:ext>
              </a:extLst>
            </p:cNvPr>
            <p:cNvSpPr>
              <a:spLocks noEditPoints="1"/>
            </p:cNvSpPr>
            <p:nvPr userDrawn="1"/>
          </p:nvSpPr>
          <p:spPr bwMode="auto">
            <a:xfrm>
              <a:off x="3678" y="2144"/>
              <a:ext cx="153" cy="163"/>
            </a:xfrm>
            <a:custGeom>
              <a:avLst/>
              <a:gdLst>
                <a:gd name="T0" fmla="*/ 56 w 112"/>
                <a:gd name="T1" fmla="*/ 119 h 119"/>
                <a:gd name="T2" fmla="*/ 34 w 112"/>
                <a:gd name="T3" fmla="*/ 115 h 119"/>
                <a:gd name="T4" fmla="*/ 16 w 112"/>
                <a:gd name="T5" fmla="*/ 102 h 119"/>
                <a:gd name="T6" fmla="*/ 4 w 112"/>
                <a:gd name="T7" fmla="*/ 83 h 119"/>
                <a:gd name="T8" fmla="*/ 0 w 112"/>
                <a:gd name="T9" fmla="*/ 60 h 119"/>
                <a:gd name="T10" fmla="*/ 0 w 112"/>
                <a:gd name="T11" fmla="*/ 60 h 119"/>
                <a:gd name="T12" fmla="*/ 4 w 112"/>
                <a:gd name="T13" fmla="*/ 37 h 119"/>
                <a:gd name="T14" fmla="*/ 16 w 112"/>
                <a:gd name="T15" fmla="*/ 18 h 119"/>
                <a:gd name="T16" fmla="*/ 34 w 112"/>
                <a:gd name="T17" fmla="*/ 5 h 119"/>
                <a:gd name="T18" fmla="*/ 56 w 112"/>
                <a:gd name="T19" fmla="*/ 0 h 119"/>
                <a:gd name="T20" fmla="*/ 79 w 112"/>
                <a:gd name="T21" fmla="*/ 5 h 119"/>
                <a:gd name="T22" fmla="*/ 96 w 112"/>
                <a:gd name="T23" fmla="*/ 18 h 119"/>
                <a:gd name="T24" fmla="*/ 108 w 112"/>
                <a:gd name="T25" fmla="*/ 37 h 119"/>
                <a:gd name="T26" fmla="*/ 112 w 112"/>
                <a:gd name="T27" fmla="*/ 60 h 119"/>
                <a:gd name="T28" fmla="*/ 112 w 112"/>
                <a:gd name="T29" fmla="*/ 60 h 119"/>
                <a:gd name="T30" fmla="*/ 108 w 112"/>
                <a:gd name="T31" fmla="*/ 83 h 119"/>
                <a:gd name="T32" fmla="*/ 96 w 112"/>
                <a:gd name="T33" fmla="*/ 102 h 119"/>
                <a:gd name="T34" fmla="*/ 78 w 112"/>
                <a:gd name="T35" fmla="*/ 115 h 119"/>
                <a:gd name="T36" fmla="*/ 56 w 112"/>
                <a:gd name="T37" fmla="*/ 119 h 119"/>
                <a:gd name="T38" fmla="*/ 56 w 112"/>
                <a:gd name="T39" fmla="*/ 91 h 119"/>
                <a:gd name="T40" fmla="*/ 67 w 112"/>
                <a:gd name="T41" fmla="*/ 88 h 119"/>
                <a:gd name="T42" fmla="*/ 75 w 112"/>
                <a:gd name="T43" fmla="*/ 82 h 119"/>
                <a:gd name="T44" fmla="*/ 81 w 112"/>
                <a:gd name="T45" fmla="*/ 72 h 119"/>
                <a:gd name="T46" fmla="*/ 83 w 112"/>
                <a:gd name="T47" fmla="*/ 60 h 119"/>
                <a:gd name="T48" fmla="*/ 83 w 112"/>
                <a:gd name="T49" fmla="*/ 60 h 119"/>
                <a:gd name="T50" fmla="*/ 81 w 112"/>
                <a:gd name="T51" fmla="*/ 48 h 119"/>
                <a:gd name="T52" fmla="*/ 75 w 112"/>
                <a:gd name="T53" fmla="*/ 38 h 119"/>
                <a:gd name="T54" fmla="*/ 67 w 112"/>
                <a:gd name="T55" fmla="*/ 32 h 119"/>
                <a:gd name="T56" fmla="*/ 56 w 112"/>
                <a:gd name="T57" fmla="*/ 29 h 119"/>
                <a:gd name="T58" fmla="*/ 45 w 112"/>
                <a:gd name="T59" fmla="*/ 32 h 119"/>
                <a:gd name="T60" fmla="*/ 37 w 112"/>
                <a:gd name="T61" fmla="*/ 38 h 119"/>
                <a:gd name="T62" fmla="*/ 31 w 112"/>
                <a:gd name="T63" fmla="*/ 48 h 119"/>
                <a:gd name="T64" fmla="*/ 29 w 112"/>
                <a:gd name="T65" fmla="*/ 60 h 119"/>
                <a:gd name="T66" fmla="*/ 29 w 112"/>
                <a:gd name="T67" fmla="*/ 60 h 119"/>
                <a:gd name="T68" fmla="*/ 31 w 112"/>
                <a:gd name="T69" fmla="*/ 72 h 119"/>
                <a:gd name="T70" fmla="*/ 37 w 112"/>
                <a:gd name="T71" fmla="*/ 81 h 119"/>
                <a:gd name="T72" fmla="*/ 45 w 112"/>
                <a:gd name="T73" fmla="*/ 88 h 119"/>
                <a:gd name="T74" fmla="*/ 56 w 112"/>
                <a:gd name="T75"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9">
                  <a:moveTo>
                    <a:pt x="56" y="119"/>
                  </a:moveTo>
                  <a:cubicBezTo>
                    <a:pt x="48" y="119"/>
                    <a:pt x="40" y="118"/>
                    <a:pt x="34" y="115"/>
                  </a:cubicBezTo>
                  <a:cubicBezTo>
                    <a:pt x="27" y="112"/>
                    <a:pt x="21" y="107"/>
                    <a:pt x="16" y="102"/>
                  </a:cubicBezTo>
                  <a:cubicBezTo>
                    <a:pt x="11" y="97"/>
                    <a:pt x="7" y="90"/>
                    <a:pt x="4" y="83"/>
                  </a:cubicBezTo>
                  <a:cubicBezTo>
                    <a:pt x="1" y="76"/>
                    <a:pt x="0" y="68"/>
                    <a:pt x="0" y="60"/>
                  </a:cubicBezTo>
                  <a:cubicBezTo>
                    <a:pt x="0" y="60"/>
                    <a:pt x="0" y="60"/>
                    <a:pt x="0" y="60"/>
                  </a:cubicBezTo>
                  <a:cubicBezTo>
                    <a:pt x="0" y="52"/>
                    <a:pt x="1" y="44"/>
                    <a:pt x="4" y="37"/>
                  </a:cubicBezTo>
                  <a:cubicBezTo>
                    <a:pt x="7" y="30"/>
                    <a:pt x="11" y="23"/>
                    <a:pt x="16" y="18"/>
                  </a:cubicBezTo>
                  <a:cubicBezTo>
                    <a:pt x="21" y="12"/>
                    <a:pt x="27" y="8"/>
                    <a:pt x="34" y="5"/>
                  </a:cubicBezTo>
                  <a:cubicBezTo>
                    <a:pt x="41" y="2"/>
                    <a:pt x="48" y="0"/>
                    <a:pt x="56" y="0"/>
                  </a:cubicBezTo>
                  <a:cubicBezTo>
                    <a:pt x="64" y="0"/>
                    <a:pt x="72" y="2"/>
                    <a:pt x="79" y="5"/>
                  </a:cubicBezTo>
                  <a:cubicBezTo>
                    <a:pt x="85" y="8"/>
                    <a:pt x="91" y="12"/>
                    <a:pt x="96" y="18"/>
                  </a:cubicBezTo>
                  <a:cubicBezTo>
                    <a:pt x="101" y="23"/>
                    <a:pt x="105" y="29"/>
                    <a:pt x="108" y="37"/>
                  </a:cubicBezTo>
                  <a:cubicBezTo>
                    <a:pt x="111" y="44"/>
                    <a:pt x="112" y="51"/>
                    <a:pt x="112" y="60"/>
                  </a:cubicBezTo>
                  <a:cubicBezTo>
                    <a:pt x="112" y="60"/>
                    <a:pt x="112" y="60"/>
                    <a:pt x="112" y="60"/>
                  </a:cubicBezTo>
                  <a:cubicBezTo>
                    <a:pt x="112" y="68"/>
                    <a:pt x="111" y="76"/>
                    <a:pt x="108" y="83"/>
                  </a:cubicBezTo>
                  <a:cubicBezTo>
                    <a:pt x="105" y="90"/>
                    <a:pt x="101" y="97"/>
                    <a:pt x="96" y="102"/>
                  </a:cubicBezTo>
                  <a:cubicBezTo>
                    <a:pt x="91" y="107"/>
                    <a:pt x="85" y="112"/>
                    <a:pt x="78" y="115"/>
                  </a:cubicBezTo>
                  <a:cubicBezTo>
                    <a:pt x="71" y="118"/>
                    <a:pt x="64" y="119"/>
                    <a:pt x="56" y="119"/>
                  </a:cubicBezTo>
                  <a:close/>
                  <a:moveTo>
                    <a:pt x="56" y="91"/>
                  </a:moveTo>
                  <a:cubicBezTo>
                    <a:pt x="60" y="91"/>
                    <a:pt x="64" y="90"/>
                    <a:pt x="67" y="88"/>
                  </a:cubicBezTo>
                  <a:cubicBezTo>
                    <a:pt x="70" y="87"/>
                    <a:pt x="73" y="85"/>
                    <a:pt x="75" y="82"/>
                  </a:cubicBezTo>
                  <a:cubicBezTo>
                    <a:pt x="78" y="79"/>
                    <a:pt x="80" y="76"/>
                    <a:pt x="81" y="72"/>
                  </a:cubicBezTo>
                  <a:cubicBezTo>
                    <a:pt x="82" y="68"/>
                    <a:pt x="83" y="64"/>
                    <a:pt x="83" y="60"/>
                  </a:cubicBezTo>
                  <a:cubicBezTo>
                    <a:pt x="83" y="60"/>
                    <a:pt x="83" y="60"/>
                    <a:pt x="83" y="60"/>
                  </a:cubicBezTo>
                  <a:cubicBezTo>
                    <a:pt x="83" y="56"/>
                    <a:pt x="82" y="52"/>
                    <a:pt x="81" y="48"/>
                  </a:cubicBezTo>
                  <a:cubicBezTo>
                    <a:pt x="80" y="44"/>
                    <a:pt x="78" y="41"/>
                    <a:pt x="75" y="38"/>
                  </a:cubicBezTo>
                  <a:cubicBezTo>
                    <a:pt x="73" y="36"/>
                    <a:pt x="70" y="33"/>
                    <a:pt x="67" y="32"/>
                  </a:cubicBezTo>
                  <a:cubicBezTo>
                    <a:pt x="63" y="30"/>
                    <a:pt x="60" y="29"/>
                    <a:pt x="56" y="29"/>
                  </a:cubicBezTo>
                  <a:cubicBezTo>
                    <a:pt x="52" y="29"/>
                    <a:pt x="48" y="30"/>
                    <a:pt x="45" y="32"/>
                  </a:cubicBezTo>
                  <a:cubicBezTo>
                    <a:pt x="42" y="33"/>
                    <a:pt x="39" y="35"/>
                    <a:pt x="37" y="38"/>
                  </a:cubicBezTo>
                  <a:cubicBezTo>
                    <a:pt x="34" y="41"/>
                    <a:pt x="33" y="44"/>
                    <a:pt x="31" y="48"/>
                  </a:cubicBezTo>
                  <a:cubicBezTo>
                    <a:pt x="30" y="52"/>
                    <a:pt x="29" y="55"/>
                    <a:pt x="29" y="60"/>
                  </a:cubicBezTo>
                  <a:cubicBezTo>
                    <a:pt x="29" y="60"/>
                    <a:pt x="29" y="60"/>
                    <a:pt x="29" y="60"/>
                  </a:cubicBezTo>
                  <a:cubicBezTo>
                    <a:pt x="29" y="64"/>
                    <a:pt x="30" y="68"/>
                    <a:pt x="31" y="72"/>
                  </a:cubicBezTo>
                  <a:cubicBezTo>
                    <a:pt x="33" y="75"/>
                    <a:pt x="34" y="79"/>
                    <a:pt x="37" y="81"/>
                  </a:cubicBezTo>
                  <a:cubicBezTo>
                    <a:pt x="39" y="84"/>
                    <a:pt x="42" y="87"/>
                    <a:pt x="45" y="88"/>
                  </a:cubicBezTo>
                  <a:cubicBezTo>
                    <a:pt x="49" y="90"/>
                    <a:pt x="52" y="91"/>
                    <a:pt x="56" y="91"/>
                  </a:cubicBez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8" name="Freeform 9">
              <a:extLst>
                <a:ext uri="{FF2B5EF4-FFF2-40B4-BE49-F238E27FC236}">
                  <a16:creationId xmlns:a16="http://schemas.microsoft.com/office/drawing/2014/main" id="{AD2B9B5B-150E-47CB-9767-5B7D3E526034}"/>
                </a:ext>
              </a:extLst>
            </p:cNvPr>
            <p:cNvSpPr>
              <a:spLocks/>
            </p:cNvSpPr>
            <p:nvPr userDrawn="1"/>
          </p:nvSpPr>
          <p:spPr bwMode="auto">
            <a:xfrm>
              <a:off x="3183" y="2144"/>
              <a:ext cx="156" cy="165"/>
            </a:xfrm>
            <a:custGeom>
              <a:avLst/>
              <a:gdLst>
                <a:gd name="T0" fmla="*/ 115 w 156"/>
                <a:gd name="T1" fmla="*/ 165 h 165"/>
                <a:gd name="T2" fmla="*/ 156 w 156"/>
                <a:gd name="T3" fmla="*/ 165 h 165"/>
                <a:gd name="T4" fmla="*/ 96 w 156"/>
                <a:gd name="T5" fmla="*/ 0 h 165"/>
                <a:gd name="T6" fmla="*/ 59 w 156"/>
                <a:gd name="T7" fmla="*/ 0 h 165"/>
                <a:gd name="T8" fmla="*/ 0 w 156"/>
                <a:gd name="T9" fmla="*/ 165 h 165"/>
                <a:gd name="T10" fmla="*/ 41 w 156"/>
                <a:gd name="T11" fmla="*/ 165 h 165"/>
                <a:gd name="T12" fmla="*/ 51 w 156"/>
                <a:gd name="T13" fmla="*/ 134 h 165"/>
                <a:gd name="T14" fmla="*/ 85 w 156"/>
                <a:gd name="T15" fmla="*/ 134 h 165"/>
                <a:gd name="T16" fmla="*/ 77 w 156"/>
                <a:gd name="T17" fmla="*/ 106 h 165"/>
                <a:gd name="T18" fmla="*/ 60 w 156"/>
                <a:gd name="T19" fmla="*/ 106 h 165"/>
                <a:gd name="T20" fmla="*/ 78 w 156"/>
                <a:gd name="T21" fmla="*/ 55 h 165"/>
                <a:gd name="T22" fmla="*/ 115 w 156"/>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65">
                  <a:moveTo>
                    <a:pt x="115" y="165"/>
                  </a:moveTo>
                  <a:lnTo>
                    <a:pt x="156" y="165"/>
                  </a:lnTo>
                  <a:lnTo>
                    <a:pt x="96" y="0"/>
                  </a:lnTo>
                  <a:lnTo>
                    <a:pt x="59" y="0"/>
                  </a:lnTo>
                  <a:lnTo>
                    <a:pt x="0" y="165"/>
                  </a:lnTo>
                  <a:lnTo>
                    <a:pt x="41" y="165"/>
                  </a:lnTo>
                  <a:lnTo>
                    <a:pt x="51" y="134"/>
                  </a:lnTo>
                  <a:lnTo>
                    <a:pt x="85" y="134"/>
                  </a:lnTo>
                  <a:lnTo>
                    <a:pt x="77" y="106"/>
                  </a:lnTo>
                  <a:lnTo>
                    <a:pt x="60" y="106"/>
                  </a:lnTo>
                  <a:lnTo>
                    <a:pt x="78" y="55"/>
                  </a:lnTo>
                  <a:lnTo>
                    <a:pt x="115" y="165"/>
                  </a:lnTo>
                  <a:close/>
                </a:path>
              </a:pathLst>
            </a:custGeom>
            <a:solidFill>
              <a:srgbClr val="1D4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9" name="Freeform 10">
              <a:extLst>
                <a:ext uri="{FF2B5EF4-FFF2-40B4-BE49-F238E27FC236}">
                  <a16:creationId xmlns:a16="http://schemas.microsoft.com/office/drawing/2014/main" id="{769D643F-2236-4F74-B3B9-DED4BB0FD55B}"/>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close/>
                  <a:moveTo>
                    <a:pt x="42" y="64"/>
                  </a:moveTo>
                  <a:lnTo>
                    <a:pt x="42" y="6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0" name="Freeform 11">
              <a:extLst>
                <a:ext uri="{FF2B5EF4-FFF2-40B4-BE49-F238E27FC236}">
                  <a16:creationId xmlns:a16="http://schemas.microsoft.com/office/drawing/2014/main" id="{EA68B78C-A3B6-4437-BEA8-8F72E672021D}"/>
                </a:ext>
              </a:extLst>
            </p:cNvPr>
            <p:cNvSpPr>
              <a:spLocks noEditPoints="1"/>
            </p:cNvSpPr>
            <p:nvPr userDrawn="1"/>
          </p:nvSpPr>
          <p:spPr bwMode="auto">
            <a:xfrm>
              <a:off x="3361" y="2144"/>
              <a:ext cx="154" cy="125"/>
            </a:xfrm>
            <a:custGeom>
              <a:avLst/>
              <a:gdLst>
                <a:gd name="T0" fmla="*/ 45 w 154"/>
                <a:gd name="T1" fmla="*/ 66 h 125"/>
                <a:gd name="T2" fmla="*/ 0 w 154"/>
                <a:gd name="T3" fmla="*/ 6 h 125"/>
                <a:gd name="T4" fmla="*/ 0 w 154"/>
                <a:gd name="T5" fmla="*/ 64 h 125"/>
                <a:gd name="T6" fmla="*/ 45 w 154"/>
                <a:gd name="T7" fmla="*/ 125 h 125"/>
                <a:gd name="T8" fmla="*/ 154 w 154"/>
                <a:gd name="T9" fmla="*/ 0 h 125"/>
                <a:gd name="T10" fmla="*/ 100 w 154"/>
                <a:gd name="T11" fmla="*/ 1 h 125"/>
                <a:gd name="T12" fmla="*/ 45 w 154"/>
                <a:gd name="T13" fmla="*/ 66 h 125"/>
                <a:gd name="T14" fmla="*/ 42 w 154"/>
                <a:gd name="T15" fmla="*/ 64 h 125"/>
                <a:gd name="T16" fmla="*/ 42 w 154"/>
                <a:gd name="T17"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25">
                  <a:moveTo>
                    <a:pt x="45" y="66"/>
                  </a:moveTo>
                  <a:lnTo>
                    <a:pt x="0" y="6"/>
                  </a:lnTo>
                  <a:lnTo>
                    <a:pt x="0" y="64"/>
                  </a:lnTo>
                  <a:lnTo>
                    <a:pt x="45" y="125"/>
                  </a:lnTo>
                  <a:lnTo>
                    <a:pt x="154" y="0"/>
                  </a:lnTo>
                  <a:lnTo>
                    <a:pt x="100" y="1"/>
                  </a:lnTo>
                  <a:lnTo>
                    <a:pt x="45" y="66"/>
                  </a:lnTo>
                  <a:moveTo>
                    <a:pt x="42" y="64"/>
                  </a:moveTo>
                  <a:lnTo>
                    <a:pt x="4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1" name="Freeform 12">
              <a:extLst>
                <a:ext uri="{FF2B5EF4-FFF2-40B4-BE49-F238E27FC236}">
                  <a16:creationId xmlns:a16="http://schemas.microsoft.com/office/drawing/2014/main" id="{CE9EE26B-70E0-445C-830A-AA473272D387}"/>
                </a:ext>
              </a:extLst>
            </p:cNvPr>
            <p:cNvSpPr>
              <a:spLocks/>
            </p:cNvSpPr>
            <p:nvPr userDrawn="1"/>
          </p:nvSpPr>
          <p:spPr bwMode="auto">
            <a:xfrm>
              <a:off x="3909" y="2079"/>
              <a:ext cx="166" cy="294"/>
            </a:xfrm>
            <a:custGeom>
              <a:avLst/>
              <a:gdLst>
                <a:gd name="T0" fmla="*/ 19 w 166"/>
                <a:gd name="T1" fmla="*/ 294 h 294"/>
                <a:gd name="T2" fmla="*/ 0 w 166"/>
                <a:gd name="T3" fmla="*/ 294 h 294"/>
                <a:gd name="T4" fmla="*/ 147 w 166"/>
                <a:gd name="T5" fmla="*/ 0 h 294"/>
                <a:gd name="T6" fmla="*/ 166 w 166"/>
                <a:gd name="T7" fmla="*/ 0 h 294"/>
                <a:gd name="T8" fmla="*/ 19 w 166"/>
                <a:gd name="T9" fmla="*/ 294 h 294"/>
              </a:gdLst>
              <a:ahLst/>
              <a:cxnLst>
                <a:cxn ang="0">
                  <a:pos x="T0" y="T1"/>
                </a:cxn>
                <a:cxn ang="0">
                  <a:pos x="T2" y="T3"/>
                </a:cxn>
                <a:cxn ang="0">
                  <a:pos x="T4" y="T5"/>
                </a:cxn>
                <a:cxn ang="0">
                  <a:pos x="T6" y="T7"/>
                </a:cxn>
                <a:cxn ang="0">
                  <a:pos x="T8" y="T9"/>
                </a:cxn>
              </a:cxnLst>
              <a:rect l="0" t="0" r="r" b="b"/>
              <a:pathLst>
                <a:path w="166" h="294">
                  <a:moveTo>
                    <a:pt x="19" y="294"/>
                  </a:moveTo>
                  <a:lnTo>
                    <a:pt x="0" y="294"/>
                  </a:lnTo>
                  <a:lnTo>
                    <a:pt x="147" y="0"/>
                  </a:lnTo>
                  <a:lnTo>
                    <a:pt x="166" y="0"/>
                  </a:lnTo>
                  <a:lnTo>
                    <a:pt x="19" y="294"/>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2" name="Freeform 13">
              <a:extLst>
                <a:ext uri="{FF2B5EF4-FFF2-40B4-BE49-F238E27FC236}">
                  <a16:creationId xmlns:a16="http://schemas.microsoft.com/office/drawing/2014/main" id="{7A312B3A-85A9-4BD5-9CDF-D46B69A63731}"/>
                </a:ext>
              </a:extLst>
            </p:cNvPr>
            <p:cNvSpPr>
              <a:spLocks/>
            </p:cNvSpPr>
            <p:nvPr userDrawn="1"/>
          </p:nvSpPr>
          <p:spPr bwMode="auto">
            <a:xfrm>
              <a:off x="4183" y="2144"/>
              <a:ext cx="95" cy="163"/>
            </a:xfrm>
            <a:custGeom>
              <a:avLst/>
              <a:gdLst>
                <a:gd name="T0" fmla="*/ 31 w 95"/>
                <a:gd name="T1" fmla="*/ 139 h 163"/>
                <a:gd name="T2" fmla="*/ 95 w 95"/>
                <a:gd name="T3" fmla="*/ 139 h 163"/>
                <a:gd name="T4" fmla="*/ 95 w 95"/>
                <a:gd name="T5" fmla="*/ 163 h 163"/>
                <a:gd name="T6" fmla="*/ 0 w 95"/>
                <a:gd name="T7" fmla="*/ 163 h 163"/>
                <a:gd name="T8" fmla="*/ 0 w 95"/>
                <a:gd name="T9" fmla="*/ 0 h 163"/>
                <a:gd name="T10" fmla="*/ 31 w 95"/>
                <a:gd name="T11" fmla="*/ 0 h 163"/>
                <a:gd name="T12" fmla="*/ 31 w 95"/>
                <a:gd name="T13" fmla="*/ 139 h 163"/>
              </a:gdLst>
              <a:ahLst/>
              <a:cxnLst>
                <a:cxn ang="0">
                  <a:pos x="T0" y="T1"/>
                </a:cxn>
                <a:cxn ang="0">
                  <a:pos x="T2" y="T3"/>
                </a:cxn>
                <a:cxn ang="0">
                  <a:pos x="T4" y="T5"/>
                </a:cxn>
                <a:cxn ang="0">
                  <a:pos x="T6" y="T7"/>
                </a:cxn>
                <a:cxn ang="0">
                  <a:pos x="T8" y="T9"/>
                </a:cxn>
                <a:cxn ang="0">
                  <a:pos x="T10" y="T11"/>
                </a:cxn>
                <a:cxn ang="0">
                  <a:pos x="T12" y="T13"/>
                </a:cxn>
              </a:cxnLst>
              <a:rect l="0" t="0" r="r" b="b"/>
              <a:pathLst>
                <a:path w="95" h="163">
                  <a:moveTo>
                    <a:pt x="31" y="139"/>
                  </a:moveTo>
                  <a:lnTo>
                    <a:pt x="95" y="139"/>
                  </a:lnTo>
                  <a:lnTo>
                    <a:pt x="95" y="163"/>
                  </a:lnTo>
                  <a:lnTo>
                    <a:pt x="0" y="163"/>
                  </a:lnTo>
                  <a:lnTo>
                    <a:pt x="0" y="0"/>
                  </a:lnTo>
                  <a:lnTo>
                    <a:pt x="31" y="0"/>
                  </a:lnTo>
                  <a:lnTo>
                    <a:pt x="31" y="13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3" name="Freeform 14">
              <a:extLst>
                <a:ext uri="{FF2B5EF4-FFF2-40B4-BE49-F238E27FC236}">
                  <a16:creationId xmlns:a16="http://schemas.microsoft.com/office/drawing/2014/main" id="{02847214-7A48-4108-BECA-93B50873A60A}"/>
                </a:ext>
              </a:extLst>
            </p:cNvPr>
            <p:cNvSpPr>
              <a:spLocks/>
            </p:cNvSpPr>
            <p:nvPr userDrawn="1"/>
          </p:nvSpPr>
          <p:spPr bwMode="auto">
            <a:xfrm>
              <a:off x="4274" y="2134"/>
              <a:ext cx="33" cy="66"/>
            </a:xfrm>
            <a:custGeom>
              <a:avLst/>
              <a:gdLst>
                <a:gd name="T0" fmla="*/ 18 w 24"/>
                <a:gd name="T1" fmla="*/ 0 h 48"/>
                <a:gd name="T2" fmla="*/ 22 w 24"/>
                <a:gd name="T3" fmla="*/ 10 h 48"/>
                <a:gd name="T4" fmla="*/ 24 w 24"/>
                <a:gd name="T5" fmla="*/ 19 h 48"/>
                <a:gd name="T6" fmla="*/ 20 w 24"/>
                <a:gd name="T7" fmla="*/ 34 h 48"/>
                <a:gd name="T8" fmla="*/ 8 w 24"/>
                <a:gd name="T9" fmla="*/ 48 h 48"/>
                <a:gd name="T10" fmla="*/ 1 w 24"/>
                <a:gd name="T11" fmla="*/ 44 h 48"/>
                <a:gd name="T12" fmla="*/ 0 w 24"/>
                <a:gd name="T13" fmla="*/ 43 h 48"/>
                <a:gd name="T14" fmla="*/ 0 w 24"/>
                <a:gd name="T15" fmla="*/ 42 h 48"/>
                <a:gd name="T16" fmla="*/ 1 w 24"/>
                <a:gd name="T17" fmla="*/ 39 h 48"/>
                <a:gd name="T18" fmla="*/ 3 w 24"/>
                <a:gd name="T19" fmla="*/ 36 h 48"/>
                <a:gd name="T20" fmla="*/ 5 w 24"/>
                <a:gd name="T21" fmla="*/ 33 h 48"/>
                <a:gd name="T22" fmla="*/ 7 w 24"/>
                <a:gd name="T23" fmla="*/ 29 h 48"/>
                <a:gd name="T24" fmla="*/ 8 w 24"/>
                <a:gd name="T25" fmla="*/ 24 h 48"/>
                <a:gd name="T26" fmla="*/ 7 w 24"/>
                <a:gd name="T27" fmla="*/ 18 h 48"/>
                <a:gd name="T28" fmla="*/ 4 w 24"/>
                <a:gd name="T29" fmla="*/ 11 h 48"/>
                <a:gd name="T30" fmla="*/ 3 w 24"/>
                <a:gd name="T31" fmla="*/ 9 h 48"/>
                <a:gd name="T32" fmla="*/ 6 w 24"/>
                <a:gd name="T33" fmla="*/ 5 h 48"/>
                <a:gd name="T34" fmla="*/ 18 w 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8">
                  <a:moveTo>
                    <a:pt x="18" y="0"/>
                  </a:moveTo>
                  <a:cubicBezTo>
                    <a:pt x="20" y="3"/>
                    <a:pt x="22" y="6"/>
                    <a:pt x="22" y="10"/>
                  </a:cubicBezTo>
                  <a:cubicBezTo>
                    <a:pt x="23" y="13"/>
                    <a:pt x="24" y="16"/>
                    <a:pt x="24" y="19"/>
                  </a:cubicBezTo>
                  <a:cubicBezTo>
                    <a:pt x="24" y="24"/>
                    <a:pt x="22" y="29"/>
                    <a:pt x="20" y="34"/>
                  </a:cubicBezTo>
                  <a:cubicBezTo>
                    <a:pt x="17" y="39"/>
                    <a:pt x="13" y="44"/>
                    <a:pt x="8" y="48"/>
                  </a:cubicBezTo>
                  <a:cubicBezTo>
                    <a:pt x="1" y="44"/>
                    <a:pt x="1" y="44"/>
                    <a:pt x="1" y="44"/>
                  </a:cubicBezTo>
                  <a:cubicBezTo>
                    <a:pt x="1" y="44"/>
                    <a:pt x="0" y="44"/>
                    <a:pt x="0" y="43"/>
                  </a:cubicBezTo>
                  <a:cubicBezTo>
                    <a:pt x="0" y="43"/>
                    <a:pt x="0" y="42"/>
                    <a:pt x="0" y="42"/>
                  </a:cubicBezTo>
                  <a:cubicBezTo>
                    <a:pt x="0" y="41"/>
                    <a:pt x="0" y="40"/>
                    <a:pt x="1" y="39"/>
                  </a:cubicBezTo>
                  <a:cubicBezTo>
                    <a:pt x="2" y="38"/>
                    <a:pt x="2" y="37"/>
                    <a:pt x="3" y="36"/>
                  </a:cubicBezTo>
                  <a:cubicBezTo>
                    <a:pt x="4" y="35"/>
                    <a:pt x="5" y="34"/>
                    <a:pt x="5" y="33"/>
                  </a:cubicBezTo>
                  <a:cubicBezTo>
                    <a:pt x="6" y="31"/>
                    <a:pt x="7" y="30"/>
                    <a:pt x="7" y="29"/>
                  </a:cubicBezTo>
                  <a:cubicBezTo>
                    <a:pt x="7" y="27"/>
                    <a:pt x="8" y="25"/>
                    <a:pt x="8" y="24"/>
                  </a:cubicBezTo>
                  <a:cubicBezTo>
                    <a:pt x="8" y="22"/>
                    <a:pt x="7" y="20"/>
                    <a:pt x="7" y="18"/>
                  </a:cubicBezTo>
                  <a:cubicBezTo>
                    <a:pt x="6" y="16"/>
                    <a:pt x="5" y="13"/>
                    <a:pt x="4" y="11"/>
                  </a:cubicBezTo>
                  <a:cubicBezTo>
                    <a:pt x="3" y="10"/>
                    <a:pt x="3" y="10"/>
                    <a:pt x="3" y="9"/>
                  </a:cubicBezTo>
                  <a:cubicBezTo>
                    <a:pt x="3" y="7"/>
                    <a:pt x="4" y="6"/>
                    <a:pt x="6" y="5"/>
                  </a:cubicBezTo>
                  <a:lnTo>
                    <a:pt x="18"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4" name="Freeform 15">
              <a:extLst>
                <a:ext uri="{FF2B5EF4-FFF2-40B4-BE49-F238E27FC236}">
                  <a16:creationId xmlns:a16="http://schemas.microsoft.com/office/drawing/2014/main" id="{390BF08C-7051-464C-8079-F462F3194725}"/>
                </a:ext>
              </a:extLst>
            </p:cNvPr>
            <p:cNvSpPr>
              <a:spLocks/>
            </p:cNvSpPr>
            <p:nvPr userDrawn="1"/>
          </p:nvSpPr>
          <p:spPr bwMode="auto">
            <a:xfrm>
              <a:off x="4342" y="2139"/>
              <a:ext cx="101" cy="168"/>
            </a:xfrm>
            <a:custGeom>
              <a:avLst/>
              <a:gdLst>
                <a:gd name="T0" fmla="*/ 0 w 74"/>
                <a:gd name="T1" fmla="*/ 122 h 122"/>
                <a:gd name="T2" fmla="*/ 0 w 74"/>
                <a:gd name="T3" fmla="*/ 0 h 122"/>
                <a:gd name="T4" fmla="*/ 21 w 74"/>
                <a:gd name="T5" fmla="*/ 0 h 122"/>
                <a:gd name="T6" fmla="*/ 21 w 74"/>
                <a:gd name="T7" fmla="*/ 47 h 122"/>
                <a:gd name="T8" fmla="*/ 32 w 74"/>
                <a:gd name="T9" fmla="*/ 39 h 122"/>
                <a:gd name="T10" fmla="*/ 45 w 74"/>
                <a:gd name="T11" fmla="*/ 37 h 122"/>
                <a:gd name="T12" fmla="*/ 58 w 74"/>
                <a:gd name="T13" fmla="*/ 39 h 122"/>
                <a:gd name="T14" fmla="*/ 66 w 74"/>
                <a:gd name="T15" fmla="*/ 45 h 122"/>
                <a:gd name="T16" fmla="*/ 72 w 74"/>
                <a:gd name="T17" fmla="*/ 55 h 122"/>
                <a:gd name="T18" fmla="*/ 74 w 74"/>
                <a:gd name="T19" fmla="*/ 68 h 122"/>
                <a:gd name="T20" fmla="*/ 74 w 74"/>
                <a:gd name="T21" fmla="*/ 122 h 122"/>
                <a:gd name="T22" fmla="*/ 53 w 74"/>
                <a:gd name="T23" fmla="*/ 122 h 122"/>
                <a:gd name="T24" fmla="*/ 53 w 74"/>
                <a:gd name="T25" fmla="*/ 68 h 122"/>
                <a:gd name="T26" fmla="*/ 50 w 74"/>
                <a:gd name="T27" fmla="*/ 56 h 122"/>
                <a:gd name="T28" fmla="*/ 39 w 74"/>
                <a:gd name="T29" fmla="*/ 52 h 122"/>
                <a:gd name="T30" fmla="*/ 29 w 74"/>
                <a:gd name="T31" fmla="*/ 55 h 122"/>
                <a:gd name="T32" fmla="*/ 21 w 74"/>
                <a:gd name="T33" fmla="*/ 61 h 122"/>
                <a:gd name="T34" fmla="*/ 21 w 74"/>
                <a:gd name="T35" fmla="*/ 122 h 122"/>
                <a:gd name="T36" fmla="*/ 0 w 74"/>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2">
                  <a:moveTo>
                    <a:pt x="0" y="122"/>
                  </a:moveTo>
                  <a:cubicBezTo>
                    <a:pt x="0" y="0"/>
                    <a:pt x="0" y="0"/>
                    <a:pt x="0" y="0"/>
                  </a:cubicBezTo>
                  <a:cubicBezTo>
                    <a:pt x="21" y="0"/>
                    <a:pt x="21" y="0"/>
                    <a:pt x="21" y="0"/>
                  </a:cubicBezTo>
                  <a:cubicBezTo>
                    <a:pt x="21" y="47"/>
                    <a:pt x="21" y="47"/>
                    <a:pt x="21" y="47"/>
                  </a:cubicBezTo>
                  <a:cubicBezTo>
                    <a:pt x="24" y="44"/>
                    <a:pt x="28" y="41"/>
                    <a:pt x="32" y="39"/>
                  </a:cubicBezTo>
                  <a:cubicBezTo>
                    <a:pt x="35" y="37"/>
                    <a:pt x="40" y="37"/>
                    <a:pt x="45" y="37"/>
                  </a:cubicBezTo>
                  <a:cubicBezTo>
                    <a:pt x="50" y="37"/>
                    <a:pt x="54" y="37"/>
                    <a:pt x="58" y="39"/>
                  </a:cubicBezTo>
                  <a:cubicBezTo>
                    <a:pt x="61" y="40"/>
                    <a:pt x="64" y="43"/>
                    <a:pt x="66" y="45"/>
                  </a:cubicBezTo>
                  <a:cubicBezTo>
                    <a:pt x="69" y="48"/>
                    <a:pt x="71" y="52"/>
                    <a:pt x="72" y="55"/>
                  </a:cubicBezTo>
                  <a:cubicBezTo>
                    <a:pt x="73" y="59"/>
                    <a:pt x="74" y="64"/>
                    <a:pt x="74" y="68"/>
                  </a:cubicBezTo>
                  <a:cubicBezTo>
                    <a:pt x="74" y="122"/>
                    <a:pt x="74" y="122"/>
                    <a:pt x="74" y="122"/>
                  </a:cubicBezTo>
                  <a:cubicBezTo>
                    <a:pt x="53" y="122"/>
                    <a:pt x="53" y="122"/>
                    <a:pt x="53" y="122"/>
                  </a:cubicBezTo>
                  <a:cubicBezTo>
                    <a:pt x="53" y="68"/>
                    <a:pt x="53" y="68"/>
                    <a:pt x="53" y="68"/>
                  </a:cubicBezTo>
                  <a:cubicBezTo>
                    <a:pt x="53" y="63"/>
                    <a:pt x="52" y="59"/>
                    <a:pt x="50" y="56"/>
                  </a:cubicBezTo>
                  <a:cubicBezTo>
                    <a:pt x="48" y="54"/>
                    <a:pt x="44" y="52"/>
                    <a:pt x="39" y="52"/>
                  </a:cubicBezTo>
                  <a:cubicBezTo>
                    <a:pt x="36" y="52"/>
                    <a:pt x="32" y="53"/>
                    <a:pt x="29" y="55"/>
                  </a:cubicBezTo>
                  <a:cubicBezTo>
                    <a:pt x="26" y="56"/>
                    <a:pt x="23" y="58"/>
                    <a:pt x="21" y="61"/>
                  </a:cubicBezTo>
                  <a:cubicBezTo>
                    <a:pt x="21" y="122"/>
                    <a:pt x="21" y="122"/>
                    <a:pt x="21" y="122"/>
                  </a:cubicBezTo>
                  <a:lnTo>
                    <a:pt x="0" y="122"/>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5" name="Freeform 16">
              <a:extLst>
                <a:ext uri="{FF2B5EF4-FFF2-40B4-BE49-F238E27FC236}">
                  <a16:creationId xmlns:a16="http://schemas.microsoft.com/office/drawing/2014/main" id="{9FFF5C9F-FC28-4CF7-8DF7-577BC53825E9}"/>
                </a:ext>
              </a:extLst>
            </p:cNvPr>
            <p:cNvSpPr>
              <a:spLocks/>
            </p:cNvSpPr>
            <p:nvPr userDrawn="1"/>
          </p:nvSpPr>
          <p:spPr bwMode="auto">
            <a:xfrm>
              <a:off x="44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2" y="75"/>
                    <a:pt x="51" y="77"/>
                    <a:pt x="49" y="78"/>
                  </a:cubicBezTo>
                  <a:cubicBezTo>
                    <a:pt x="47" y="80"/>
                    <a:pt x="45" y="81"/>
                    <a:pt x="43" y="82"/>
                  </a:cubicBezTo>
                  <a:cubicBezTo>
                    <a:pt x="41" y="83"/>
                    <a:pt x="38" y="84"/>
                    <a:pt x="36" y="84"/>
                  </a:cubicBezTo>
                  <a:cubicBezTo>
                    <a:pt x="34" y="85"/>
                    <a:pt x="31" y="85"/>
                    <a:pt x="28" y="85"/>
                  </a:cubicBezTo>
                  <a:cubicBezTo>
                    <a:pt x="24" y="85"/>
                    <a:pt x="19" y="84"/>
                    <a:pt x="16" y="83"/>
                  </a:cubicBezTo>
                  <a:cubicBezTo>
                    <a:pt x="12" y="81"/>
                    <a:pt x="9" y="79"/>
                    <a:pt x="7" y="76"/>
                  </a:cubicBezTo>
                  <a:cubicBezTo>
                    <a:pt x="5" y="73"/>
                    <a:pt x="3" y="70"/>
                    <a:pt x="2" y="66"/>
                  </a:cubicBezTo>
                  <a:cubicBezTo>
                    <a:pt x="0"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6" name="Freeform 17">
              <a:extLst>
                <a:ext uri="{FF2B5EF4-FFF2-40B4-BE49-F238E27FC236}">
                  <a16:creationId xmlns:a16="http://schemas.microsoft.com/office/drawing/2014/main" id="{F681EA93-5C72-4760-843A-FB0309174F58}"/>
                </a:ext>
              </a:extLst>
            </p:cNvPr>
            <p:cNvSpPr>
              <a:spLocks/>
            </p:cNvSpPr>
            <p:nvPr userDrawn="1"/>
          </p:nvSpPr>
          <p:spPr bwMode="auto">
            <a:xfrm>
              <a:off x="4624" y="2190"/>
              <a:ext cx="161" cy="117"/>
            </a:xfrm>
            <a:custGeom>
              <a:avLst/>
              <a:gdLst>
                <a:gd name="T0" fmla="*/ 0 w 118"/>
                <a:gd name="T1" fmla="*/ 85 h 85"/>
                <a:gd name="T2" fmla="*/ 0 w 118"/>
                <a:gd name="T3" fmla="*/ 1 h 85"/>
                <a:gd name="T4" fmla="*/ 12 w 118"/>
                <a:gd name="T5" fmla="*/ 1 h 85"/>
                <a:gd name="T6" fmla="*/ 17 w 118"/>
                <a:gd name="T7" fmla="*/ 5 h 85"/>
                <a:gd name="T8" fmla="*/ 18 w 118"/>
                <a:gd name="T9" fmla="*/ 11 h 85"/>
                <a:gd name="T10" fmla="*/ 23 w 118"/>
                <a:gd name="T11" fmla="*/ 6 h 85"/>
                <a:gd name="T12" fmla="*/ 28 w 118"/>
                <a:gd name="T13" fmla="*/ 3 h 85"/>
                <a:gd name="T14" fmla="*/ 34 w 118"/>
                <a:gd name="T15" fmla="*/ 0 h 85"/>
                <a:gd name="T16" fmla="*/ 41 w 118"/>
                <a:gd name="T17" fmla="*/ 0 h 85"/>
                <a:gd name="T18" fmla="*/ 54 w 118"/>
                <a:gd name="T19" fmla="*/ 4 h 85"/>
                <a:gd name="T20" fmla="*/ 62 w 118"/>
                <a:gd name="T21" fmla="*/ 15 h 85"/>
                <a:gd name="T22" fmla="*/ 67 w 118"/>
                <a:gd name="T23" fmla="*/ 8 h 85"/>
                <a:gd name="T24" fmla="*/ 73 w 118"/>
                <a:gd name="T25" fmla="*/ 3 h 85"/>
                <a:gd name="T26" fmla="*/ 81 w 118"/>
                <a:gd name="T27" fmla="*/ 0 h 85"/>
                <a:gd name="T28" fmla="*/ 89 w 118"/>
                <a:gd name="T29" fmla="*/ 0 h 85"/>
                <a:gd name="T30" fmla="*/ 101 w 118"/>
                <a:gd name="T31" fmla="*/ 2 h 85"/>
                <a:gd name="T32" fmla="*/ 110 w 118"/>
                <a:gd name="T33" fmla="*/ 8 h 85"/>
                <a:gd name="T34" fmla="*/ 116 w 118"/>
                <a:gd name="T35" fmla="*/ 18 h 85"/>
                <a:gd name="T36" fmla="*/ 118 w 118"/>
                <a:gd name="T37" fmla="*/ 31 h 85"/>
                <a:gd name="T38" fmla="*/ 118 w 118"/>
                <a:gd name="T39" fmla="*/ 85 h 85"/>
                <a:gd name="T40" fmla="*/ 97 w 118"/>
                <a:gd name="T41" fmla="*/ 85 h 85"/>
                <a:gd name="T42" fmla="*/ 97 w 118"/>
                <a:gd name="T43" fmla="*/ 31 h 85"/>
                <a:gd name="T44" fmla="*/ 94 w 118"/>
                <a:gd name="T45" fmla="*/ 19 h 85"/>
                <a:gd name="T46" fmla="*/ 84 w 118"/>
                <a:gd name="T47" fmla="*/ 15 h 85"/>
                <a:gd name="T48" fmla="*/ 78 w 118"/>
                <a:gd name="T49" fmla="*/ 16 h 85"/>
                <a:gd name="T50" fmla="*/ 73 w 118"/>
                <a:gd name="T51" fmla="*/ 19 h 85"/>
                <a:gd name="T52" fmla="*/ 70 w 118"/>
                <a:gd name="T53" fmla="*/ 24 h 85"/>
                <a:gd name="T54" fmla="*/ 69 w 118"/>
                <a:gd name="T55" fmla="*/ 31 h 85"/>
                <a:gd name="T56" fmla="*/ 69 w 118"/>
                <a:gd name="T57" fmla="*/ 85 h 85"/>
                <a:gd name="T58" fmla="*/ 49 w 118"/>
                <a:gd name="T59" fmla="*/ 85 h 85"/>
                <a:gd name="T60" fmla="*/ 49 w 118"/>
                <a:gd name="T61" fmla="*/ 31 h 85"/>
                <a:gd name="T62" fmla="*/ 45 w 118"/>
                <a:gd name="T63" fmla="*/ 19 h 85"/>
                <a:gd name="T64" fmla="*/ 35 w 118"/>
                <a:gd name="T65" fmla="*/ 15 h 85"/>
                <a:gd name="T66" fmla="*/ 27 w 118"/>
                <a:gd name="T67" fmla="*/ 17 h 85"/>
                <a:gd name="T68" fmla="*/ 20 w 118"/>
                <a:gd name="T69" fmla="*/ 23 h 85"/>
                <a:gd name="T70" fmla="*/ 20 w 118"/>
                <a:gd name="T71" fmla="*/ 85 h 85"/>
                <a:gd name="T72" fmla="*/ 0 w 118"/>
                <a:gd name="T7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85">
                  <a:moveTo>
                    <a:pt x="0" y="85"/>
                  </a:moveTo>
                  <a:cubicBezTo>
                    <a:pt x="0" y="1"/>
                    <a:pt x="0" y="1"/>
                    <a:pt x="0" y="1"/>
                  </a:cubicBezTo>
                  <a:cubicBezTo>
                    <a:pt x="12" y="1"/>
                    <a:pt x="12" y="1"/>
                    <a:pt x="12" y="1"/>
                  </a:cubicBezTo>
                  <a:cubicBezTo>
                    <a:pt x="15" y="1"/>
                    <a:pt x="16" y="2"/>
                    <a:pt x="17" y="5"/>
                  </a:cubicBezTo>
                  <a:cubicBezTo>
                    <a:pt x="18" y="11"/>
                    <a:pt x="18" y="11"/>
                    <a:pt x="18" y="11"/>
                  </a:cubicBezTo>
                  <a:cubicBezTo>
                    <a:pt x="20" y="9"/>
                    <a:pt x="21" y="8"/>
                    <a:pt x="23" y="6"/>
                  </a:cubicBezTo>
                  <a:cubicBezTo>
                    <a:pt x="25" y="5"/>
                    <a:pt x="26" y="4"/>
                    <a:pt x="28" y="3"/>
                  </a:cubicBezTo>
                  <a:cubicBezTo>
                    <a:pt x="30" y="2"/>
                    <a:pt x="32" y="1"/>
                    <a:pt x="34" y="0"/>
                  </a:cubicBezTo>
                  <a:cubicBezTo>
                    <a:pt x="36" y="0"/>
                    <a:pt x="39" y="0"/>
                    <a:pt x="41" y="0"/>
                  </a:cubicBezTo>
                  <a:cubicBezTo>
                    <a:pt x="46" y="0"/>
                    <a:pt x="51" y="1"/>
                    <a:pt x="54" y="4"/>
                  </a:cubicBezTo>
                  <a:cubicBezTo>
                    <a:pt x="58" y="7"/>
                    <a:pt x="60" y="10"/>
                    <a:pt x="62" y="15"/>
                  </a:cubicBezTo>
                  <a:cubicBezTo>
                    <a:pt x="63" y="12"/>
                    <a:pt x="65" y="10"/>
                    <a:pt x="67" y="8"/>
                  </a:cubicBezTo>
                  <a:cubicBezTo>
                    <a:pt x="69" y="6"/>
                    <a:pt x="71" y="4"/>
                    <a:pt x="73" y="3"/>
                  </a:cubicBezTo>
                  <a:cubicBezTo>
                    <a:pt x="76" y="2"/>
                    <a:pt x="78" y="1"/>
                    <a:pt x="81" y="0"/>
                  </a:cubicBezTo>
                  <a:cubicBezTo>
                    <a:pt x="83" y="0"/>
                    <a:pt x="86" y="0"/>
                    <a:pt x="89" y="0"/>
                  </a:cubicBezTo>
                  <a:cubicBezTo>
                    <a:pt x="93" y="0"/>
                    <a:pt x="97" y="0"/>
                    <a:pt x="101" y="2"/>
                  </a:cubicBezTo>
                  <a:cubicBezTo>
                    <a:pt x="105" y="3"/>
                    <a:pt x="108" y="5"/>
                    <a:pt x="110" y="8"/>
                  </a:cubicBezTo>
                  <a:cubicBezTo>
                    <a:pt x="113" y="11"/>
                    <a:pt x="115" y="14"/>
                    <a:pt x="116" y="18"/>
                  </a:cubicBezTo>
                  <a:cubicBezTo>
                    <a:pt x="117" y="22"/>
                    <a:pt x="118" y="26"/>
                    <a:pt x="118" y="31"/>
                  </a:cubicBezTo>
                  <a:cubicBezTo>
                    <a:pt x="118" y="85"/>
                    <a:pt x="118" y="85"/>
                    <a:pt x="118" y="85"/>
                  </a:cubicBezTo>
                  <a:cubicBezTo>
                    <a:pt x="97" y="85"/>
                    <a:pt x="97" y="85"/>
                    <a:pt x="97" y="85"/>
                  </a:cubicBezTo>
                  <a:cubicBezTo>
                    <a:pt x="97" y="31"/>
                    <a:pt x="97" y="31"/>
                    <a:pt x="97" y="31"/>
                  </a:cubicBezTo>
                  <a:cubicBezTo>
                    <a:pt x="97" y="26"/>
                    <a:pt x="96" y="22"/>
                    <a:pt x="94" y="19"/>
                  </a:cubicBezTo>
                  <a:cubicBezTo>
                    <a:pt x="92" y="17"/>
                    <a:pt x="88" y="15"/>
                    <a:pt x="84" y="15"/>
                  </a:cubicBezTo>
                  <a:cubicBezTo>
                    <a:pt x="82" y="15"/>
                    <a:pt x="80" y="16"/>
                    <a:pt x="78" y="16"/>
                  </a:cubicBezTo>
                  <a:cubicBezTo>
                    <a:pt x="76" y="17"/>
                    <a:pt x="75" y="18"/>
                    <a:pt x="73" y="19"/>
                  </a:cubicBezTo>
                  <a:cubicBezTo>
                    <a:pt x="72" y="21"/>
                    <a:pt x="71" y="22"/>
                    <a:pt x="70" y="24"/>
                  </a:cubicBezTo>
                  <a:cubicBezTo>
                    <a:pt x="69" y="26"/>
                    <a:pt x="69" y="29"/>
                    <a:pt x="69" y="31"/>
                  </a:cubicBezTo>
                  <a:cubicBezTo>
                    <a:pt x="69" y="85"/>
                    <a:pt x="69" y="85"/>
                    <a:pt x="69" y="85"/>
                  </a:cubicBezTo>
                  <a:cubicBezTo>
                    <a:pt x="49" y="85"/>
                    <a:pt x="49" y="85"/>
                    <a:pt x="49" y="85"/>
                  </a:cubicBezTo>
                  <a:cubicBezTo>
                    <a:pt x="49" y="31"/>
                    <a:pt x="49" y="31"/>
                    <a:pt x="49" y="31"/>
                  </a:cubicBezTo>
                  <a:cubicBezTo>
                    <a:pt x="49" y="26"/>
                    <a:pt x="47" y="22"/>
                    <a:pt x="45" y="19"/>
                  </a:cubicBezTo>
                  <a:cubicBezTo>
                    <a:pt x="43" y="17"/>
                    <a:pt x="40" y="15"/>
                    <a:pt x="35" y="15"/>
                  </a:cubicBezTo>
                  <a:cubicBezTo>
                    <a:pt x="32" y="15"/>
                    <a:pt x="29" y="16"/>
                    <a:pt x="27" y="17"/>
                  </a:cubicBezTo>
                  <a:cubicBezTo>
                    <a:pt x="24" y="19"/>
                    <a:pt x="22" y="21"/>
                    <a:pt x="20" y="23"/>
                  </a:cubicBezTo>
                  <a:cubicBezTo>
                    <a:pt x="20" y="85"/>
                    <a:pt x="20" y="85"/>
                    <a:pt x="20"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7" name="Freeform 18">
              <a:extLst>
                <a:ext uri="{FF2B5EF4-FFF2-40B4-BE49-F238E27FC236}">
                  <a16:creationId xmlns:a16="http://schemas.microsoft.com/office/drawing/2014/main" id="{93AC8A3C-1CE1-41DE-B13D-C83E7B9D706E}"/>
                </a:ext>
              </a:extLst>
            </p:cNvPr>
            <p:cNvSpPr>
              <a:spLocks noEditPoints="1"/>
            </p:cNvSpPr>
            <p:nvPr userDrawn="1"/>
          </p:nvSpPr>
          <p:spPr bwMode="auto">
            <a:xfrm>
              <a:off x="4819" y="2189"/>
              <a:ext cx="96" cy="120"/>
            </a:xfrm>
            <a:custGeom>
              <a:avLst/>
              <a:gdLst>
                <a:gd name="T0" fmla="*/ 70 w 70"/>
                <a:gd name="T1" fmla="*/ 86 h 87"/>
                <a:gd name="T2" fmla="*/ 61 w 70"/>
                <a:gd name="T3" fmla="*/ 86 h 87"/>
                <a:gd name="T4" fmla="*/ 57 w 70"/>
                <a:gd name="T5" fmla="*/ 85 h 87"/>
                <a:gd name="T6" fmla="*/ 54 w 70"/>
                <a:gd name="T7" fmla="*/ 82 h 87"/>
                <a:gd name="T8" fmla="*/ 53 w 70"/>
                <a:gd name="T9" fmla="*/ 76 h 87"/>
                <a:gd name="T10" fmla="*/ 46 w 70"/>
                <a:gd name="T11" fmla="*/ 81 h 87"/>
                <a:gd name="T12" fmla="*/ 40 w 70"/>
                <a:gd name="T13" fmla="*/ 84 h 87"/>
                <a:gd name="T14" fmla="*/ 33 w 70"/>
                <a:gd name="T15" fmla="*/ 87 h 87"/>
                <a:gd name="T16" fmla="*/ 25 w 70"/>
                <a:gd name="T17" fmla="*/ 87 h 87"/>
                <a:gd name="T18" fmla="*/ 15 w 70"/>
                <a:gd name="T19" fmla="*/ 86 h 87"/>
                <a:gd name="T20" fmla="*/ 7 w 70"/>
                <a:gd name="T21" fmla="*/ 82 h 87"/>
                <a:gd name="T22" fmla="*/ 2 w 70"/>
                <a:gd name="T23" fmla="*/ 74 h 87"/>
                <a:gd name="T24" fmla="*/ 0 w 70"/>
                <a:gd name="T25" fmla="*/ 64 h 87"/>
                <a:gd name="T26" fmla="*/ 3 w 70"/>
                <a:gd name="T27" fmla="*/ 55 h 87"/>
                <a:gd name="T28" fmla="*/ 11 w 70"/>
                <a:gd name="T29" fmla="*/ 47 h 87"/>
                <a:gd name="T30" fmla="*/ 27 w 70"/>
                <a:gd name="T31" fmla="*/ 40 h 87"/>
                <a:gd name="T32" fmla="*/ 51 w 70"/>
                <a:gd name="T33" fmla="*/ 38 h 87"/>
                <a:gd name="T34" fmla="*/ 51 w 70"/>
                <a:gd name="T35" fmla="*/ 33 h 87"/>
                <a:gd name="T36" fmla="*/ 47 w 70"/>
                <a:gd name="T37" fmla="*/ 20 h 87"/>
                <a:gd name="T38" fmla="*/ 37 w 70"/>
                <a:gd name="T39" fmla="*/ 16 h 87"/>
                <a:gd name="T40" fmla="*/ 29 w 70"/>
                <a:gd name="T41" fmla="*/ 17 h 87"/>
                <a:gd name="T42" fmla="*/ 23 w 70"/>
                <a:gd name="T43" fmla="*/ 20 h 87"/>
                <a:gd name="T44" fmla="*/ 18 w 70"/>
                <a:gd name="T45" fmla="*/ 23 h 87"/>
                <a:gd name="T46" fmla="*/ 14 w 70"/>
                <a:gd name="T47" fmla="*/ 24 h 87"/>
                <a:gd name="T48" fmla="*/ 10 w 70"/>
                <a:gd name="T49" fmla="*/ 23 h 87"/>
                <a:gd name="T50" fmla="*/ 8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7 w 70"/>
                <a:gd name="T69" fmla="*/ 73 h 87"/>
                <a:gd name="T70" fmla="*/ 42 w 70"/>
                <a:gd name="T71" fmla="*/ 71 h 87"/>
                <a:gd name="T72" fmla="*/ 46 w 70"/>
                <a:gd name="T73" fmla="*/ 68 h 87"/>
                <a:gd name="T74" fmla="*/ 51 w 70"/>
                <a:gd name="T75" fmla="*/ 64 h 87"/>
                <a:gd name="T76" fmla="*/ 51 w 70"/>
                <a:gd name="T77" fmla="*/ 50 h 87"/>
                <a:gd name="T78" fmla="*/ 36 w 70"/>
                <a:gd name="T79" fmla="*/ 51 h 87"/>
                <a:gd name="T80" fmla="*/ 26 w 70"/>
                <a:gd name="T81" fmla="*/ 54 h 87"/>
                <a:gd name="T82" fmla="*/ 21 w 70"/>
                <a:gd name="T83" fmla="*/ 58 h 87"/>
                <a:gd name="T84" fmla="*/ 20 w 70"/>
                <a:gd name="T85" fmla="*/ 63 h 87"/>
                <a:gd name="T86" fmla="*/ 23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8" y="86"/>
                    <a:pt x="57" y="85"/>
                  </a:cubicBezTo>
                  <a:cubicBezTo>
                    <a:pt x="56" y="85"/>
                    <a:pt x="55" y="83"/>
                    <a:pt x="54" y="82"/>
                  </a:cubicBezTo>
                  <a:cubicBezTo>
                    <a:pt x="53" y="76"/>
                    <a:pt x="53" y="76"/>
                    <a:pt x="53" y="76"/>
                  </a:cubicBezTo>
                  <a:cubicBezTo>
                    <a:pt x="50" y="78"/>
                    <a:pt x="48" y="79"/>
                    <a:pt x="46" y="81"/>
                  </a:cubicBezTo>
                  <a:cubicBezTo>
                    <a:pt x="44" y="82"/>
                    <a:pt x="42" y="83"/>
                    <a:pt x="40" y="84"/>
                  </a:cubicBezTo>
                  <a:cubicBezTo>
                    <a:pt x="38" y="85"/>
                    <a:pt x="35" y="86"/>
                    <a:pt x="33" y="87"/>
                  </a:cubicBezTo>
                  <a:cubicBezTo>
                    <a:pt x="30" y="87"/>
                    <a:pt x="28" y="87"/>
                    <a:pt x="25" y="87"/>
                  </a:cubicBezTo>
                  <a:cubicBezTo>
                    <a:pt x="21" y="87"/>
                    <a:pt x="18" y="87"/>
                    <a:pt x="15" y="86"/>
                  </a:cubicBezTo>
                  <a:cubicBezTo>
                    <a:pt x="12" y="85"/>
                    <a:pt x="9" y="83"/>
                    <a:pt x="7" y="82"/>
                  </a:cubicBezTo>
                  <a:cubicBezTo>
                    <a:pt x="5" y="80"/>
                    <a:pt x="3" y="77"/>
                    <a:pt x="2" y="74"/>
                  </a:cubicBezTo>
                  <a:cubicBezTo>
                    <a:pt x="1" y="71"/>
                    <a:pt x="0" y="68"/>
                    <a:pt x="0" y="64"/>
                  </a:cubicBezTo>
                  <a:cubicBezTo>
                    <a:pt x="0" y="61"/>
                    <a:pt x="1" y="58"/>
                    <a:pt x="3" y="55"/>
                  </a:cubicBezTo>
                  <a:cubicBezTo>
                    <a:pt x="4" y="52"/>
                    <a:pt x="7" y="49"/>
                    <a:pt x="11" y="47"/>
                  </a:cubicBezTo>
                  <a:cubicBezTo>
                    <a:pt x="15" y="44"/>
                    <a:pt x="20" y="42"/>
                    <a:pt x="27" y="40"/>
                  </a:cubicBezTo>
                  <a:cubicBezTo>
                    <a:pt x="33" y="39"/>
                    <a:pt x="41" y="38"/>
                    <a:pt x="51" y="38"/>
                  </a:cubicBezTo>
                  <a:cubicBezTo>
                    <a:pt x="51" y="33"/>
                    <a:pt x="51" y="33"/>
                    <a:pt x="51" y="33"/>
                  </a:cubicBezTo>
                  <a:cubicBezTo>
                    <a:pt x="51" y="27"/>
                    <a:pt x="49" y="23"/>
                    <a:pt x="47" y="20"/>
                  </a:cubicBezTo>
                  <a:cubicBezTo>
                    <a:pt x="45" y="18"/>
                    <a:pt x="41" y="16"/>
                    <a:pt x="37" y="16"/>
                  </a:cubicBezTo>
                  <a:cubicBezTo>
                    <a:pt x="33" y="16"/>
                    <a:pt x="31" y="17"/>
                    <a:pt x="29" y="17"/>
                  </a:cubicBezTo>
                  <a:cubicBezTo>
                    <a:pt x="26" y="18"/>
                    <a:pt x="24" y="19"/>
                    <a:pt x="23" y="20"/>
                  </a:cubicBezTo>
                  <a:cubicBezTo>
                    <a:pt x="21" y="21"/>
                    <a:pt x="20" y="22"/>
                    <a:pt x="18" y="23"/>
                  </a:cubicBezTo>
                  <a:cubicBezTo>
                    <a:pt x="17" y="23"/>
                    <a:pt x="15" y="24"/>
                    <a:pt x="14" y="24"/>
                  </a:cubicBezTo>
                  <a:cubicBezTo>
                    <a:pt x="12" y="24"/>
                    <a:pt x="11" y="23"/>
                    <a:pt x="10" y="23"/>
                  </a:cubicBezTo>
                  <a:cubicBezTo>
                    <a:pt x="9" y="22"/>
                    <a:pt x="9" y="21"/>
                    <a:pt x="8" y="20"/>
                  </a:cubicBezTo>
                  <a:cubicBezTo>
                    <a:pt x="4" y="14"/>
                    <a:pt x="4" y="14"/>
                    <a:pt x="4" y="14"/>
                  </a:cubicBezTo>
                  <a:cubicBezTo>
                    <a:pt x="14" y="5"/>
                    <a:pt x="26" y="0"/>
                    <a:pt x="39" y="0"/>
                  </a:cubicBezTo>
                  <a:cubicBezTo>
                    <a:pt x="44" y="0"/>
                    <a:pt x="49" y="1"/>
                    <a:pt x="52" y="3"/>
                  </a:cubicBezTo>
                  <a:cubicBezTo>
                    <a:pt x="56" y="4"/>
                    <a:pt x="60" y="7"/>
                    <a:pt x="62" y="9"/>
                  </a:cubicBezTo>
                  <a:cubicBezTo>
                    <a:pt x="65" y="12"/>
                    <a:pt x="67" y="16"/>
                    <a:pt x="68" y="20"/>
                  </a:cubicBezTo>
                  <a:cubicBezTo>
                    <a:pt x="70" y="24"/>
                    <a:pt x="70" y="28"/>
                    <a:pt x="70" y="33"/>
                  </a:cubicBezTo>
                  <a:lnTo>
                    <a:pt x="70" y="86"/>
                  </a:lnTo>
                  <a:close/>
                  <a:moveTo>
                    <a:pt x="31" y="73"/>
                  </a:moveTo>
                  <a:cubicBezTo>
                    <a:pt x="33" y="73"/>
                    <a:pt x="35" y="73"/>
                    <a:pt x="37" y="73"/>
                  </a:cubicBezTo>
                  <a:cubicBezTo>
                    <a:pt x="39" y="72"/>
                    <a:pt x="40" y="72"/>
                    <a:pt x="42" y="71"/>
                  </a:cubicBezTo>
                  <a:cubicBezTo>
                    <a:pt x="43" y="70"/>
                    <a:pt x="45" y="69"/>
                    <a:pt x="46" y="68"/>
                  </a:cubicBezTo>
                  <a:cubicBezTo>
                    <a:pt x="48" y="67"/>
                    <a:pt x="49" y="66"/>
                    <a:pt x="51" y="64"/>
                  </a:cubicBezTo>
                  <a:cubicBezTo>
                    <a:pt x="51" y="50"/>
                    <a:pt x="51" y="50"/>
                    <a:pt x="51" y="50"/>
                  </a:cubicBezTo>
                  <a:cubicBezTo>
                    <a:pt x="45" y="50"/>
                    <a:pt x="40" y="51"/>
                    <a:pt x="36" y="51"/>
                  </a:cubicBezTo>
                  <a:cubicBezTo>
                    <a:pt x="32" y="52"/>
                    <a:pt x="29" y="53"/>
                    <a:pt x="26" y="54"/>
                  </a:cubicBezTo>
                  <a:cubicBezTo>
                    <a:pt x="24" y="55"/>
                    <a:pt x="22" y="57"/>
                    <a:pt x="21" y="58"/>
                  </a:cubicBezTo>
                  <a:cubicBezTo>
                    <a:pt x="20" y="60"/>
                    <a:pt x="20" y="62"/>
                    <a:pt x="20" y="63"/>
                  </a:cubicBezTo>
                  <a:cubicBezTo>
                    <a:pt x="20" y="67"/>
                    <a:pt x="21" y="69"/>
                    <a:pt x="23" y="71"/>
                  </a:cubicBezTo>
                  <a:cubicBezTo>
                    <a:pt x="25" y="73"/>
                    <a:pt x="28"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8" name="Freeform 19">
              <a:extLst>
                <a:ext uri="{FF2B5EF4-FFF2-40B4-BE49-F238E27FC236}">
                  <a16:creationId xmlns:a16="http://schemas.microsoft.com/office/drawing/2014/main" id="{78B37B18-863E-40F3-86CD-1EACADA9A010}"/>
                </a:ext>
              </a:extLst>
            </p:cNvPr>
            <p:cNvSpPr>
              <a:spLocks noEditPoints="1"/>
            </p:cNvSpPr>
            <p:nvPr userDrawn="1"/>
          </p:nvSpPr>
          <p:spPr bwMode="auto">
            <a:xfrm>
              <a:off x="4954" y="2139"/>
              <a:ext cx="36" cy="168"/>
            </a:xfrm>
            <a:custGeom>
              <a:avLst/>
              <a:gdLst>
                <a:gd name="T0" fmla="*/ 26 w 26"/>
                <a:gd name="T1" fmla="*/ 13 h 122"/>
                <a:gd name="T2" fmla="*/ 25 w 26"/>
                <a:gd name="T3" fmla="*/ 18 h 122"/>
                <a:gd name="T4" fmla="*/ 22 w 26"/>
                <a:gd name="T5" fmla="*/ 22 h 122"/>
                <a:gd name="T6" fmla="*/ 18 w 26"/>
                <a:gd name="T7" fmla="*/ 25 h 122"/>
                <a:gd name="T8" fmla="*/ 13 w 26"/>
                <a:gd name="T9" fmla="*/ 26 h 122"/>
                <a:gd name="T10" fmla="*/ 8 w 26"/>
                <a:gd name="T11" fmla="*/ 25 h 122"/>
                <a:gd name="T12" fmla="*/ 4 w 26"/>
                <a:gd name="T13" fmla="*/ 22 h 122"/>
                <a:gd name="T14" fmla="*/ 1 w 26"/>
                <a:gd name="T15" fmla="*/ 18 h 122"/>
                <a:gd name="T16" fmla="*/ 0 w 26"/>
                <a:gd name="T17" fmla="*/ 13 h 122"/>
                <a:gd name="T18" fmla="*/ 1 w 26"/>
                <a:gd name="T19" fmla="*/ 8 h 122"/>
                <a:gd name="T20" fmla="*/ 4 w 26"/>
                <a:gd name="T21" fmla="*/ 4 h 122"/>
                <a:gd name="T22" fmla="*/ 8 w 26"/>
                <a:gd name="T23" fmla="*/ 1 h 122"/>
                <a:gd name="T24" fmla="*/ 13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3 w 26"/>
                <a:gd name="T39" fmla="*/ 122 h 122"/>
                <a:gd name="T40" fmla="*/ 3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3" y="26"/>
                  </a:cubicBezTo>
                  <a:cubicBezTo>
                    <a:pt x="11" y="26"/>
                    <a:pt x="9" y="26"/>
                    <a:pt x="8" y="25"/>
                  </a:cubicBezTo>
                  <a:cubicBezTo>
                    <a:pt x="6" y="24"/>
                    <a:pt x="5" y="23"/>
                    <a:pt x="4" y="22"/>
                  </a:cubicBezTo>
                  <a:cubicBezTo>
                    <a:pt x="3" y="21"/>
                    <a:pt x="2" y="20"/>
                    <a:pt x="1" y="18"/>
                  </a:cubicBezTo>
                  <a:cubicBezTo>
                    <a:pt x="0" y="17"/>
                    <a:pt x="0" y="15"/>
                    <a:pt x="0" y="13"/>
                  </a:cubicBezTo>
                  <a:cubicBezTo>
                    <a:pt x="0" y="12"/>
                    <a:pt x="0" y="10"/>
                    <a:pt x="1" y="8"/>
                  </a:cubicBezTo>
                  <a:cubicBezTo>
                    <a:pt x="2" y="7"/>
                    <a:pt x="3" y="5"/>
                    <a:pt x="4" y="4"/>
                  </a:cubicBezTo>
                  <a:cubicBezTo>
                    <a:pt x="5" y="3"/>
                    <a:pt x="6" y="2"/>
                    <a:pt x="8" y="1"/>
                  </a:cubicBezTo>
                  <a:cubicBezTo>
                    <a:pt x="9" y="1"/>
                    <a:pt x="11" y="0"/>
                    <a:pt x="13"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3" y="122"/>
                    <a:pt x="3" y="122"/>
                    <a:pt x="3" y="122"/>
                  </a:cubicBezTo>
                  <a:cubicBezTo>
                    <a:pt x="3" y="38"/>
                    <a:pt x="3" y="38"/>
                    <a:pt x="3"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39" name="Freeform 20">
              <a:extLst>
                <a:ext uri="{FF2B5EF4-FFF2-40B4-BE49-F238E27FC236}">
                  <a16:creationId xmlns:a16="http://schemas.microsoft.com/office/drawing/2014/main" id="{D5F75593-9A10-4C13-96BD-0AC331155244}"/>
                </a:ext>
              </a:extLst>
            </p:cNvPr>
            <p:cNvSpPr>
              <a:spLocks/>
            </p:cNvSpPr>
            <p:nvPr userDrawn="1"/>
          </p:nvSpPr>
          <p:spPr bwMode="auto">
            <a:xfrm>
              <a:off x="5029" y="2190"/>
              <a:ext cx="101" cy="117"/>
            </a:xfrm>
            <a:custGeom>
              <a:avLst/>
              <a:gdLst>
                <a:gd name="T0" fmla="*/ 0 w 74"/>
                <a:gd name="T1" fmla="*/ 85 h 85"/>
                <a:gd name="T2" fmla="*/ 0 w 74"/>
                <a:gd name="T3" fmla="*/ 1 h 85"/>
                <a:gd name="T4" fmla="*/ 13 w 74"/>
                <a:gd name="T5" fmla="*/ 1 h 85"/>
                <a:gd name="T6" fmla="*/ 18 w 74"/>
                <a:gd name="T7" fmla="*/ 5 h 85"/>
                <a:gd name="T8" fmla="*/ 19 w 74"/>
                <a:gd name="T9" fmla="*/ 11 h 85"/>
                <a:gd name="T10" fmla="*/ 25 w 74"/>
                <a:gd name="T11" fmla="*/ 6 h 85"/>
                <a:gd name="T12" fmla="*/ 31 w 74"/>
                <a:gd name="T13" fmla="*/ 3 h 85"/>
                <a:gd name="T14" fmla="*/ 38 w 74"/>
                <a:gd name="T15" fmla="*/ 0 h 85"/>
                <a:gd name="T16" fmla="*/ 45 w 74"/>
                <a:gd name="T17" fmla="*/ 0 h 85"/>
                <a:gd name="T18" fmla="*/ 58 w 74"/>
                <a:gd name="T19" fmla="*/ 2 h 85"/>
                <a:gd name="T20" fmla="*/ 67 w 74"/>
                <a:gd name="T21" fmla="*/ 8 h 85"/>
                <a:gd name="T22" fmla="*/ 72 w 74"/>
                <a:gd name="T23" fmla="*/ 18 h 85"/>
                <a:gd name="T24" fmla="*/ 74 w 74"/>
                <a:gd name="T25" fmla="*/ 31 h 85"/>
                <a:gd name="T26" fmla="*/ 74 w 74"/>
                <a:gd name="T27" fmla="*/ 85 h 85"/>
                <a:gd name="T28" fmla="*/ 54 w 74"/>
                <a:gd name="T29" fmla="*/ 85 h 85"/>
                <a:gd name="T30" fmla="*/ 54 w 74"/>
                <a:gd name="T31" fmla="*/ 31 h 85"/>
                <a:gd name="T32" fmla="*/ 50 w 74"/>
                <a:gd name="T33" fmla="*/ 19 h 85"/>
                <a:gd name="T34" fmla="*/ 39 w 74"/>
                <a:gd name="T35" fmla="*/ 15 h 85"/>
                <a:gd name="T36" fmla="*/ 29 w 74"/>
                <a:gd name="T37" fmla="*/ 18 h 85"/>
                <a:gd name="T38" fmla="*/ 21 w 74"/>
                <a:gd name="T39" fmla="*/ 24 h 85"/>
                <a:gd name="T40" fmla="*/ 21 w 74"/>
                <a:gd name="T41" fmla="*/ 85 h 85"/>
                <a:gd name="T42" fmla="*/ 0 w 74"/>
                <a:gd name="T4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85">
                  <a:moveTo>
                    <a:pt x="0" y="85"/>
                  </a:moveTo>
                  <a:cubicBezTo>
                    <a:pt x="0" y="1"/>
                    <a:pt x="0" y="1"/>
                    <a:pt x="0" y="1"/>
                  </a:cubicBezTo>
                  <a:cubicBezTo>
                    <a:pt x="13" y="1"/>
                    <a:pt x="13" y="1"/>
                    <a:pt x="13" y="1"/>
                  </a:cubicBezTo>
                  <a:cubicBezTo>
                    <a:pt x="15" y="1"/>
                    <a:pt x="17" y="2"/>
                    <a:pt x="18" y="5"/>
                  </a:cubicBezTo>
                  <a:cubicBezTo>
                    <a:pt x="19" y="11"/>
                    <a:pt x="19" y="11"/>
                    <a:pt x="19" y="11"/>
                  </a:cubicBezTo>
                  <a:cubicBezTo>
                    <a:pt x="21" y="9"/>
                    <a:pt x="23" y="8"/>
                    <a:pt x="25" y="6"/>
                  </a:cubicBezTo>
                  <a:cubicBezTo>
                    <a:pt x="27" y="5"/>
                    <a:pt x="29" y="4"/>
                    <a:pt x="31" y="3"/>
                  </a:cubicBezTo>
                  <a:cubicBezTo>
                    <a:pt x="33" y="2"/>
                    <a:pt x="35" y="1"/>
                    <a:pt x="38" y="0"/>
                  </a:cubicBezTo>
                  <a:cubicBezTo>
                    <a:pt x="40" y="0"/>
                    <a:pt x="43" y="0"/>
                    <a:pt x="45" y="0"/>
                  </a:cubicBezTo>
                  <a:cubicBezTo>
                    <a:pt x="50" y="0"/>
                    <a:pt x="54" y="0"/>
                    <a:pt x="58" y="2"/>
                  </a:cubicBezTo>
                  <a:cubicBezTo>
                    <a:pt x="61" y="3"/>
                    <a:pt x="64" y="6"/>
                    <a:pt x="67" y="8"/>
                  </a:cubicBezTo>
                  <a:cubicBezTo>
                    <a:pt x="69" y="11"/>
                    <a:pt x="71" y="15"/>
                    <a:pt x="72" y="18"/>
                  </a:cubicBezTo>
                  <a:cubicBezTo>
                    <a:pt x="73" y="22"/>
                    <a:pt x="74" y="27"/>
                    <a:pt x="74" y="31"/>
                  </a:cubicBezTo>
                  <a:cubicBezTo>
                    <a:pt x="74" y="85"/>
                    <a:pt x="74" y="85"/>
                    <a:pt x="74" y="85"/>
                  </a:cubicBezTo>
                  <a:cubicBezTo>
                    <a:pt x="54" y="85"/>
                    <a:pt x="54" y="85"/>
                    <a:pt x="54" y="85"/>
                  </a:cubicBezTo>
                  <a:cubicBezTo>
                    <a:pt x="54" y="31"/>
                    <a:pt x="54" y="31"/>
                    <a:pt x="54" y="31"/>
                  </a:cubicBezTo>
                  <a:cubicBezTo>
                    <a:pt x="54" y="26"/>
                    <a:pt x="52" y="22"/>
                    <a:pt x="50" y="19"/>
                  </a:cubicBezTo>
                  <a:cubicBezTo>
                    <a:pt x="48" y="17"/>
                    <a:pt x="44" y="15"/>
                    <a:pt x="39" y="15"/>
                  </a:cubicBezTo>
                  <a:cubicBezTo>
                    <a:pt x="36" y="15"/>
                    <a:pt x="32" y="16"/>
                    <a:pt x="29" y="18"/>
                  </a:cubicBezTo>
                  <a:cubicBezTo>
                    <a:pt x="26" y="19"/>
                    <a:pt x="23" y="21"/>
                    <a:pt x="21" y="24"/>
                  </a:cubicBezTo>
                  <a:cubicBezTo>
                    <a:pt x="21" y="85"/>
                    <a:pt x="21" y="85"/>
                    <a:pt x="21" y="85"/>
                  </a:cubicBezTo>
                  <a:lnTo>
                    <a:pt x="0" y="85"/>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40" name="Freeform 21">
              <a:extLst>
                <a:ext uri="{FF2B5EF4-FFF2-40B4-BE49-F238E27FC236}">
                  <a16:creationId xmlns:a16="http://schemas.microsoft.com/office/drawing/2014/main" id="{E5515365-5405-40D6-A347-34803AF4C0CC}"/>
                </a:ext>
              </a:extLst>
            </p:cNvPr>
            <p:cNvSpPr>
              <a:spLocks noEditPoints="1"/>
            </p:cNvSpPr>
            <p:nvPr userDrawn="1"/>
          </p:nvSpPr>
          <p:spPr bwMode="auto">
            <a:xfrm>
              <a:off x="5221" y="2189"/>
              <a:ext cx="96" cy="120"/>
            </a:xfrm>
            <a:custGeom>
              <a:avLst/>
              <a:gdLst>
                <a:gd name="T0" fmla="*/ 70 w 70"/>
                <a:gd name="T1" fmla="*/ 86 h 87"/>
                <a:gd name="T2" fmla="*/ 61 w 70"/>
                <a:gd name="T3" fmla="*/ 86 h 87"/>
                <a:gd name="T4" fmla="*/ 56 w 70"/>
                <a:gd name="T5" fmla="*/ 85 h 87"/>
                <a:gd name="T6" fmla="*/ 54 w 70"/>
                <a:gd name="T7" fmla="*/ 82 h 87"/>
                <a:gd name="T8" fmla="*/ 52 w 70"/>
                <a:gd name="T9" fmla="*/ 76 h 87"/>
                <a:gd name="T10" fmla="*/ 46 w 70"/>
                <a:gd name="T11" fmla="*/ 81 h 87"/>
                <a:gd name="T12" fmla="*/ 39 w 70"/>
                <a:gd name="T13" fmla="*/ 84 h 87"/>
                <a:gd name="T14" fmla="*/ 32 w 70"/>
                <a:gd name="T15" fmla="*/ 87 h 87"/>
                <a:gd name="T16" fmla="*/ 24 w 70"/>
                <a:gd name="T17" fmla="*/ 87 h 87"/>
                <a:gd name="T18" fmla="*/ 14 w 70"/>
                <a:gd name="T19" fmla="*/ 86 h 87"/>
                <a:gd name="T20" fmla="*/ 7 w 70"/>
                <a:gd name="T21" fmla="*/ 82 h 87"/>
                <a:gd name="T22" fmla="*/ 2 w 70"/>
                <a:gd name="T23" fmla="*/ 74 h 87"/>
                <a:gd name="T24" fmla="*/ 0 w 70"/>
                <a:gd name="T25" fmla="*/ 64 h 87"/>
                <a:gd name="T26" fmla="*/ 2 w 70"/>
                <a:gd name="T27" fmla="*/ 55 h 87"/>
                <a:gd name="T28" fmla="*/ 11 w 70"/>
                <a:gd name="T29" fmla="*/ 47 h 87"/>
                <a:gd name="T30" fmla="*/ 26 w 70"/>
                <a:gd name="T31" fmla="*/ 40 h 87"/>
                <a:gd name="T32" fmla="*/ 50 w 70"/>
                <a:gd name="T33" fmla="*/ 38 h 87"/>
                <a:gd name="T34" fmla="*/ 50 w 70"/>
                <a:gd name="T35" fmla="*/ 33 h 87"/>
                <a:gd name="T36" fmla="*/ 47 w 70"/>
                <a:gd name="T37" fmla="*/ 20 h 87"/>
                <a:gd name="T38" fmla="*/ 36 w 70"/>
                <a:gd name="T39" fmla="*/ 16 h 87"/>
                <a:gd name="T40" fmla="*/ 28 w 70"/>
                <a:gd name="T41" fmla="*/ 17 h 87"/>
                <a:gd name="T42" fmla="*/ 22 w 70"/>
                <a:gd name="T43" fmla="*/ 20 h 87"/>
                <a:gd name="T44" fmla="*/ 18 w 70"/>
                <a:gd name="T45" fmla="*/ 23 h 87"/>
                <a:gd name="T46" fmla="*/ 13 w 70"/>
                <a:gd name="T47" fmla="*/ 24 h 87"/>
                <a:gd name="T48" fmla="*/ 10 w 70"/>
                <a:gd name="T49" fmla="*/ 23 h 87"/>
                <a:gd name="T50" fmla="*/ 7 w 70"/>
                <a:gd name="T51" fmla="*/ 20 h 87"/>
                <a:gd name="T52" fmla="*/ 4 w 70"/>
                <a:gd name="T53" fmla="*/ 14 h 87"/>
                <a:gd name="T54" fmla="*/ 39 w 70"/>
                <a:gd name="T55" fmla="*/ 0 h 87"/>
                <a:gd name="T56" fmla="*/ 52 w 70"/>
                <a:gd name="T57" fmla="*/ 3 h 87"/>
                <a:gd name="T58" fmla="*/ 62 w 70"/>
                <a:gd name="T59" fmla="*/ 9 h 87"/>
                <a:gd name="T60" fmla="*/ 68 w 70"/>
                <a:gd name="T61" fmla="*/ 20 h 87"/>
                <a:gd name="T62" fmla="*/ 70 w 70"/>
                <a:gd name="T63" fmla="*/ 33 h 87"/>
                <a:gd name="T64" fmla="*/ 70 w 70"/>
                <a:gd name="T65" fmla="*/ 86 h 87"/>
                <a:gd name="T66" fmla="*/ 31 w 70"/>
                <a:gd name="T67" fmla="*/ 73 h 87"/>
                <a:gd name="T68" fmla="*/ 36 w 70"/>
                <a:gd name="T69" fmla="*/ 73 h 87"/>
                <a:gd name="T70" fmla="*/ 41 w 70"/>
                <a:gd name="T71" fmla="*/ 71 h 87"/>
                <a:gd name="T72" fmla="*/ 46 w 70"/>
                <a:gd name="T73" fmla="*/ 68 h 87"/>
                <a:gd name="T74" fmla="*/ 50 w 70"/>
                <a:gd name="T75" fmla="*/ 64 h 87"/>
                <a:gd name="T76" fmla="*/ 50 w 70"/>
                <a:gd name="T77" fmla="*/ 50 h 87"/>
                <a:gd name="T78" fmla="*/ 35 w 70"/>
                <a:gd name="T79" fmla="*/ 51 h 87"/>
                <a:gd name="T80" fmla="*/ 26 w 70"/>
                <a:gd name="T81" fmla="*/ 54 h 87"/>
                <a:gd name="T82" fmla="*/ 21 w 70"/>
                <a:gd name="T83" fmla="*/ 58 h 87"/>
                <a:gd name="T84" fmla="*/ 19 w 70"/>
                <a:gd name="T85" fmla="*/ 63 h 87"/>
                <a:gd name="T86" fmla="*/ 22 w 70"/>
                <a:gd name="T87" fmla="*/ 71 h 87"/>
                <a:gd name="T88" fmla="*/ 31 w 70"/>
                <a:gd name="T8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87">
                  <a:moveTo>
                    <a:pt x="70" y="86"/>
                  </a:moveTo>
                  <a:cubicBezTo>
                    <a:pt x="61" y="86"/>
                    <a:pt x="61" y="86"/>
                    <a:pt x="61" y="86"/>
                  </a:cubicBezTo>
                  <a:cubicBezTo>
                    <a:pt x="59" y="86"/>
                    <a:pt x="57" y="86"/>
                    <a:pt x="56" y="85"/>
                  </a:cubicBezTo>
                  <a:cubicBezTo>
                    <a:pt x="55" y="85"/>
                    <a:pt x="54" y="83"/>
                    <a:pt x="54" y="82"/>
                  </a:cubicBezTo>
                  <a:cubicBezTo>
                    <a:pt x="52" y="76"/>
                    <a:pt x="52" y="76"/>
                    <a:pt x="52" y="76"/>
                  </a:cubicBezTo>
                  <a:cubicBezTo>
                    <a:pt x="50" y="78"/>
                    <a:pt x="48" y="79"/>
                    <a:pt x="46" y="81"/>
                  </a:cubicBezTo>
                  <a:cubicBezTo>
                    <a:pt x="44" y="82"/>
                    <a:pt x="42" y="83"/>
                    <a:pt x="39" y="84"/>
                  </a:cubicBezTo>
                  <a:cubicBezTo>
                    <a:pt x="37" y="85"/>
                    <a:pt x="35" y="86"/>
                    <a:pt x="32" y="87"/>
                  </a:cubicBezTo>
                  <a:cubicBezTo>
                    <a:pt x="30" y="87"/>
                    <a:pt x="27" y="87"/>
                    <a:pt x="24" y="87"/>
                  </a:cubicBezTo>
                  <a:cubicBezTo>
                    <a:pt x="21" y="87"/>
                    <a:pt x="17" y="87"/>
                    <a:pt x="14" y="86"/>
                  </a:cubicBezTo>
                  <a:cubicBezTo>
                    <a:pt x="11" y="85"/>
                    <a:pt x="9" y="83"/>
                    <a:pt x="7" y="82"/>
                  </a:cubicBezTo>
                  <a:cubicBezTo>
                    <a:pt x="5" y="80"/>
                    <a:pt x="3" y="77"/>
                    <a:pt x="2" y="74"/>
                  </a:cubicBezTo>
                  <a:cubicBezTo>
                    <a:pt x="0" y="71"/>
                    <a:pt x="0" y="68"/>
                    <a:pt x="0" y="64"/>
                  </a:cubicBezTo>
                  <a:cubicBezTo>
                    <a:pt x="0" y="61"/>
                    <a:pt x="1" y="58"/>
                    <a:pt x="2" y="55"/>
                  </a:cubicBezTo>
                  <a:cubicBezTo>
                    <a:pt x="4" y="52"/>
                    <a:pt x="7" y="49"/>
                    <a:pt x="11" y="47"/>
                  </a:cubicBezTo>
                  <a:cubicBezTo>
                    <a:pt x="15" y="44"/>
                    <a:pt x="20" y="42"/>
                    <a:pt x="26" y="40"/>
                  </a:cubicBezTo>
                  <a:cubicBezTo>
                    <a:pt x="33" y="39"/>
                    <a:pt x="41" y="38"/>
                    <a:pt x="50" y="38"/>
                  </a:cubicBezTo>
                  <a:cubicBezTo>
                    <a:pt x="50" y="33"/>
                    <a:pt x="50" y="33"/>
                    <a:pt x="50" y="33"/>
                  </a:cubicBezTo>
                  <a:cubicBezTo>
                    <a:pt x="50" y="27"/>
                    <a:pt x="49" y="23"/>
                    <a:pt x="47" y="20"/>
                  </a:cubicBezTo>
                  <a:cubicBezTo>
                    <a:pt x="44" y="18"/>
                    <a:pt x="41" y="16"/>
                    <a:pt x="36" y="16"/>
                  </a:cubicBezTo>
                  <a:cubicBezTo>
                    <a:pt x="33" y="16"/>
                    <a:pt x="30" y="17"/>
                    <a:pt x="28" y="17"/>
                  </a:cubicBezTo>
                  <a:cubicBezTo>
                    <a:pt x="26" y="18"/>
                    <a:pt x="24" y="19"/>
                    <a:pt x="22" y="20"/>
                  </a:cubicBezTo>
                  <a:cubicBezTo>
                    <a:pt x="21" y="21"/>
                    <a:pt x="19" y="22"/>
                    <a:pt x="18" y="23"/>
                  </a:cubicBezTo>
                  <a:cubicBezTo>
                    <a:pt x="17" y="23"/>
                    <a:pt x="15" y="24"/>
                    <a:pt x="13" y="24"/>
                  </a:cubicBezTo>
                  <a:cubicBezTo>
                    <a:pt x="12" y="24"/>
                    <a:pt x="11" y="23"/>
                    <a:pt x="10" y="23"/>
                  </a:cubicBezTo>
                  <a:cubicBezTo>
                    <a:pt x="9" y="22"/>
                    <a:pt x="8" y="21"/>
                    <a:pt x="7" y="20"/>
                  </a:cubicBezTo>
                  <a:cubicBezTo>
                    <a:pt x="4" y="14"/>
                    <a:pt x="4" y="14"/>
                    <a:pt x="4" y="14"/>
                  </a:cubicBezTo>
                  <a:cubicBezTo>
                    <a:pt x="13" y="5"/>
                    <a:pt x="25" y="0"/>
                    <a:pt x="39" y="0"/>
                  </a:cubicBezTo>
                  <a:cubicBezTo>
                    <a:pt x="44" y="0"/>
                    <a:pt x="48" y="1"/>
                    <a:pt x="52" y="3"/>
                  </a:cubicBezTo>
                  <a:cubicBezTo>
                    <a:pt x="56" y="4"/>
                    <a:pt x="59" y="7"/>
                    <a:pt x="62" y="9"/>
                  </a:cubicBezTo>
                  <a:cubicBezTo>
                    <a:pt x="64" y="12"/>
                    <a:pt x="66" y="16"/>
                    <a:pt x="68" y="20"/>
                  </a:cubicBezTo>
                  <a:cubicBezTo>
                    <a:pt x="69" y="24"/>
                    <a:pt x="70" y="28"/>
                    <a:pt x="70" y="33"/>
                  </a:cubicBezTo>
                  <a:lnTo>
                    <a:pt x="70" y="86"/>
                  </a:lnTo>
                  <a:close/>
                  <a:moveTo>
                    <a:pt x="31" y="73"/>
                  </a:moveTo>
                  <a:cubicBezTo>
                    <a:pt x="33" y="73"/>
                    <a:pt x="35" y="73"/>
                    <a:pt x="36" y="73"/>
                  </a:cubicBezTo>
                  <a:cubicBezTo>
                    <a:pt x="38" y="72"/>
                    <a:pt x="40" y="72"/>
                    <a:pt x="41" y="71"/>
                  </a:cubicBezTo>
                  <a:cubicBezTo>
                    <a:pt x="43" y="70"/>
                    <a:pt x="44" y="69"/>
                    <a:pt x="46" y="68"/>
                  </a:cubicBezTo>
                  <a:cubicBezTo>
                    <a:pt x="47" y="67"/>
                    <a:pt x="49" y="66"/>
                    <a:pt x="50" y="64"/>
                  </a:cubicBezTo>
                  <a:cubicBezTo>
                    <a:pt x="50" y="50"/>
                    <a:pt x="50" y="50"/>
                    <a:pt x="50" y="50"/>
                  </a:cubicBezTo>
                  <a:cubicBezTo>
                    <a:pt x="44" y="50"/>
                    <a:pt x="39" y="51"/>
                    <a:pt x="35" y="51"/>
                  </a:cubicBezTo>
                  <a:cubicBezTo>
                    <a:pt x="31" y="52"/>
                    <a:pt x="28" y="53"/>
                    <a:pt x="26" y="54"/>
                  </a:cubicBezTo>
                  <a:cubicBezTo>
                    <a:pt x="23" y="55"/>
                    <a:pt x="22" y="57"/>
                    <a:pt x="21" y="58"/>
                  </a:cubicBezTo>
                  <a:cubicBezTo>
                    <a:pt x="20" y="60"/>
                    <a:pt x="19" y="62"/>
                    <a:pt x="19" y="63"/>
                  </a:cubicBezTo>
                  <a:cubicBezTo>
                    <a:pt x="19" y="67"/>
                    <a:pt x="20" y="69"/>
                    <a:pt x="22" y="71"/>
                  </a:cubicBezTo>
                  <a:cubicBezTo>
                    <a:pt x="24" y="73"/>
                    <a:pt x="27" y="73"/>
                    <a:pt x="31" y="73"/>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41" name="Freeform 22">
              <a:extLst>
                <a:ext uri="{FF2B5EF4-FFF2-40B4-BE49-F238E27FC236}">
                  <a16:creationId xmlns:a16="http://schemas.microsoft.com/office/drawing/2014/main" id="{BD38AFC0-BDF4-427D-8DBD-CBF5D3AD58D9}"/>
                </a:ext>
              </a:extLst>
            </p:cNvPr>
            <p:cNvSpPr>
              <a:spLocks/>
            </p:cNvSpPr>
            <p:nvPr userDrawn="1"/>
          </p:nvSpPr>
          <p:spPr bwMode="auto">
            <a:xfrm>
              <a:off x="5355" y="2192"/>
              <a:ext cx="100" cy="117"/>
            </a:xfrm>
            <a:custGeom>
              <a:avLst/>
              <a:gdLst>
                <a:gd name="T0" fmla="*/ 20 w 73"/>
                <a:gd name="T1" fmla="*/ 0 h 85"/>
                <a:gd name="T2" fmla="*/ 20 w 73"/>
                <a:gd name="T3" fmla="*/ 53 h 85"/>
                <a:gd name="T4" fmla="*/ 24 w 73"/>
                <a:gd name="T5" fmla="*/ 65 h 85"/>
                <a:gd name="T6" fmla="*/ 35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5"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7"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42" name="Freeform 23">
              <a:extLst>
                <a:ext uri="{FF2B5EF4-FFF2-40B4-BE49-F238E27FC236}">
                  <a16:creationId xmlns:a16="http://schemas.microsoft.com/office/drawing/2014/main" id="{75355B1A-B234-4290-9C91-DADBAEDE66D4}"/>
                </a:ext>
              </a:extLst>
            </p:cNvPr>
            <p:cNvSpPr>
              <a:spLocks/>
            </p:cNvSpPr>
            <p:nvPr userDrawn="1"/>
          </p:nvSpPr>
          <p:spPr bwMode="auto">
            <a:xfrm>
              <a:off x="5547"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43" name="Freeform 24">
              <a:extLst>
                <a:ext uri="{FF2B5EF4-FFF2-40B4-BE49-F238E27FC236}">
                  <a16:creationId xmlns:a16="http://schemas.microsoft.com/office/drawing/2014/main" id="{ED97A225-3908-4CD2-84DB-F740A9EC1A68}"/>
                </a:ext>
              </a:extLst>
            </p:cNvPr>
            <p:cNvSpPr>
              <a:spLocks noEditPoints="1"/>
            </p:cNvSpPr>
            <p:nvPr userDrawn="1"/>
          </p:nvSpPr>
          <p:spPr bwMode="auto">
            <a:xfrm>
              <a:off x="5667" y="2190"/>
              <a:ext cx="180" cy="119"/>
            </a:xfrm>
            <a:custGeom>
              <a:avLst/>
              <a:gdLst>
                <a:gd name="T0" fmla="*/ 99 w 132"/>
                <a:gd name="T1" fmla="*/ 0 h 86"/>
                <a:gd name="T2" fmla="*/ 112 w 132"/>
                <a:gd name="T3" fmla="*/ 2 h 86"/>
                <a:gd name="T4" fmla="*/ 123 w 132"/>
                <a:gd name="T5" fmla="*/ 10 h 86"/>
                <a:gd name="T6" fmla="*/ 130 w 132"/>
                <a:gd name="T7" fmla="*/ 23 h 86"/>
                <a:gd name="T8" fmla="*/ 132 w 132"/>
                <a:gd name="T9" fmla="*/ 39 h 86"/>
                <a:gd name="T10" fmla="*/ 132 w 132"/>
                <a:gd name="T11" fmla="*/ 43 h 86"/>
                <a:gd name="T12" fmla="*/ 131 w 132"/>
                <a:gd name="T13" fmla="*/ 45 h 86"/>
                <a:gd name="T14" fmla="*/ 130 w 132"/>
                <a:gd name="T15" fmla="*/ 47 h 86"/>
                <a:gd name="T16" fmla="*/ 128 w 132"/>
                <a:gd name="T17" fmla="*/ 47 h 86"/>
                <a:gd name="T18" fmla="*/ 79 w 132"/>
                <a:gd name="T19" fmla="*/ 47 h 86"/>
                <a:gd name="T20" fmla="*/ 86 w 132"/>
                <a:gd name="T21" fmla="*/ 65 h 86"/>
                <a:gd name="T22" fmla="*/ 100 w 132"/>
                <a:gd name="T23" fmla="*/ 71 h 86"/>
                <a:gd name="T24" fmla="*/ 108 w 132"/>
                <a:gd name="T25" fmla="*/ 69 h 86"/>
                <a:gd name="T26" fmla="*/ 114 w 132"/>
                <a:gd name="T27" fmla="*/ 67 h 86"/>
                <a:gd name="T28" fmla="*/ 118 w 132"/>
                <a:gd name="T29" fmla="*/ 64 h 86"/>
                <a:gd name="T30" fmla="*/ 122 w 132"/>
                <a:gd name="T31" fmla="*/ 63 h 86"/>
                <a:gd name="T32" fmla="*/ 126 w 132"/>
                <a:gd name="T33" fmla="*/ 65 h 86"/>
                <a:gd name="T34" fmla="*/ 132 w 132"/>
                <a:gd name="T35" fmla="*/ 72 h 86"/>
                <a:gd name="T36" fmla="*/ 124 w 132"/>
                <a:gd name="T37" fmla="*/ 79 h 86"/>
                <a:gd name="T38" fmla="*/ 116 w 132"/>
                <a:gd name="T39" fmla="*/ 83 h 86"/>
                <a:gd name="T40" fmla="*/ 107 w 132"/>
                <a:gd name="T41" fmla="*/ 86 h 86"/>
                <a:gd name="T42" fmla="*/ 98 w 132"/>
                <a:gd name="T43" fmla="*/ 86 h 86"/>
                <a:gd name="T44" fmla="*/ 82 w 132"/>
                <a:gd name="T45" fmla="*/ 82 h 86"/>
                <a:gd name="T46" fmla="*/ 69 w 132"/>
                <a:gd name="T47" fmla="*/ 70 h 86"/>
                <a:gd name="T48" fmla="*/ 56 w 132"/>
                <a:gd name="T49" fmla="*/ 82 h 86"/>
                <a:gd name="T50" fmla="*/ 38 w 132"/>
                <a:gd name="T51" fmla="*/ 86 h 86"/>
                <a:gd name="T52" fmla="*/ 22 w 132"/>
                <a:gd name="T53" fmla="*/ 83 h 86"/>
                <a:gd name="T54" fmla="*/ 10 w 132"/>
                <a:gd name="T55" fmla="*/ 74 h 86"/>
                <a:gd name="T56" fmla="*/ 2 w 132"/>
                <a:gd name="T57" fmla="*/ 61 h 86"/>
                <a:gd name="T58" fmla="*/ 0 w 132"/>
                <a:gd name="T59" fmla="*/ 43 h 86"/>
                <a:gd name="T60" fmla="*/ 2 w 132"/>
                <a:gd name="T61" fmla="*/ 25 h 86"/>
                <a:gd name="T62" fmla="*/ 10 w 132"/>
                <a:gd name="T63" fmla="*/ 11 h 86"/>
                <a:gd name="T64" fmla="*/ 23 w 132"/>
                <a:gd name="T65" fmla="*/ 3 h 86"/>
                <a:gd name="T66" fmla="*/ 38 w 132"/>
                <a:gd name="T67" fmla="*/ 0 h 86"/>
                <a:gd name="T68" fmla="*/ 56 w 132"/>
                <a:gd name="T69" fmla="*/ 4 h 86"/>
                <a:gd name="T70" fmla="*/ 69 w 132"/>
                <a:gd name="T71" fmla="*/ 16 h 86"/>
                <a:gd name="T72" fmla="*/ 81 w 132"/>
                <a:gd name="T73" fmla="*/ 4 h 86"/>
                <a:gd name="T74" fmla="*/ 99 w 132"/>
                <a:gd name="T75" fmla="*/ 0 h 86"/>
                <a:gd name="T76" fmla="*/ 40 w 132"/>
                <a:gd name="T77" fmla="*/ 71 h 86"/>
                <a:gd name="T78" fmla="*/ 54 w 132"/>
                <a:gd name="T79" fmla="*/ 64 h 86"/>
                <a:gd name="T80" fmla="*/ 59 w 132"/>
                <a:gd name="T81" fmla="*/ 43 h 86"/>
                <a:gd name="T82" fmla="*/ 54 w 132"/>
                <a:gd name="T83" fmla="*/ 22 h 86"/>
                <a:gd name="T84" fmla="*/ 40 w 132"/>
                <a:gd name="T85" fmla="*/ 15 h 86"/>
                <a:gd name="T86" fmla="*/ 25 w 132"/>
                <a:gd name="T87" fmla="*/ 22 h 86"/>
                <a:gd name="T88" fmla="*/ 20 w 132"/>
                <a:gd name="T89" fmla="*/ 43 h 86"/>
                <a:gd name="T90" fmla="*/ 25 w 132"/>
                <a:gd name="T91" fmla="*/ 64 h 86"/>
                <a:gd name="T92" fmla="*/ 40 w 132"/>
                <a:gd name="T93" fmla="*/ 71 h 86"/>
                <a:gd name="T94" fmla="*/ 98 w 132"/>
                <a:gd name="T95" fmla="*/ 14 h 86"/>
                <a:gd name="T96" fmla="*/ 85 w 132"/>
                <a:gd name="T97" fmla="*/ 19 h 86"/>
                <a:gd name="T98" fmla="*/ 79 w 132"/>
                <a:gd name="T99" fmla="*/ 35 h 86"/>
                <a:gd name="T100" fmla="*/ 114 w 132"/>
                <a:gd name="T101" fmla="*/ 35 h 86"/>
                <a:gd name="T102" fmla="*/ 113 w 132"/>
                <a:gd name="T103" fmla="*/ 27 h 86"/>
                <a:gd name="T104" fmla="*/ 110 w 132"/>
                <a:gd name="T105" fmla="*/ 20 h 86"/>
                <a:gd name="T106" fmla="*/ 105 w 132"/>
                <a:gd name="T107" fmla="*/ 16 h 86"/>
                <a:gd name="T108" fmla="*/ 98 w 132"/>
                <a:gd name="T109"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86">
                  <a:moveTo>
                    <a:pt x="99" y="0"/>
                  </a:moveTo>
                  <a:cubicBezTo>
                    <a:pt x="104" y="0"/>
                    <a:pt x="108" y="0"/>
                    <a:pt x="112" y="2"/>
                  </a:cubicBezTo>
                  <a:cubicBezTo>
                    <a:pt x="116" y="4"/>
                    <a:pt x="120" y="7"/>
                    <a:pt x="123" y="10"/>
                  </a:cubicBezTo>
                  <a:cubicBezTo>
                    <a:pt x="126" y="14"/>
                    <a:pt x="128" y="18"/>
                    <a:pt x="130" y="23"/>
                  </a:cubicBezTo>
                  <a:cubicBezTo>
                    <a:pt x="131" y="28"/>
                    <a:pt x="132" y="33"/>
                    <a:pt x="132" y="39"/>
                  </a:cubicBezTo>
                  <a:cubicBezTo>
                    <a:pt x="132" y="41"/>
                    <a:pt x="132" y="42"/>
                    <a:pt x="132" y="43"/>
                  </a:cubicBezTo>
                  <a:cubicBezTo>
                    <a:pt x="132" y="44"/>
                    <a:pt x="132" y="45"/>
                    <a:pt x="131" y="45"/>
                  </a:cubicBezTo>
                  <a:cubicBezTo>
                    <a:pt x="131" y="46"/>
                    <a:pt x="131" y="46"/>
                    <a:pt x="130" y="47"/>
                  </a:cubicBezTo>
                  <a:cubicBezTo>
                    <a:pt x="129" y="47"/>
                    <a:pt x="129" y="47"/>
                    <a:pt x="128" y="47"/>
                  </a:cubicBezTo>
                  <a:cubicBezTo>
                    <a:pt x="79" y="47"/>
                    <a:pt x="79" y="47"/>
                    <a:pt x="79" y="47"/>
                  </a:cubicBezTo>
                  <a:cubicBezTo>
                    <a:pt x="80" y="55"/>
                    <a:pt x="82" y="61"/>
                    <a:pt x="86" y="65"/>
                  </a:cubicBezTo>
                  <a:cubicBezTo>
                    <a:pt x="89" y="69"/>
                    <a:pt x="94" y="71"/>
                    <a:pt x="100" y="71"/>
                  </a:cubicBezTo>
                  <a:cubicBezTo>
                    <a:pt x="103" y="71"/>
                    <a:pt x="106" y="70"/>
                    <a:pt x="108" y="69"/>
                  </a:cubicBezTo>
                  <a:cubicBezTo>
                    <a:pt x="110" y="69"/>
                    <a:pt x="112" y="68"/>
                    <a:pt x="114" y="67"/>
                  </a:cubicBezTo>
                  <a:cubicBezTo>
                    <a:pt x="116" y="66"/>
                    <a:pt x="117" y="65"/>
                    <a:pt x="118" y="64"/>
                  </a:cubicBezTo>
                  <a:cubicBezTo>
                    <a:pt x="120" y="64"/>
                    <a:pt x="121" y="63"/>
                    <a:pt x="122" y="63"/>
                  </a:cubicBezTo>
                  <a:cubicBezTo>
                    <a:pt x="124" y="63"/>
                    <a:pt x="125" y="64"/>
                    <a:pt x="126" y="65"/>
                  </a:cubicBezTo>
                  <a:cubicBezTo>
                    <a:pt x="132" y="72"/>
                    <a:pt x="132" y="72"/>
                    <a:pt x="132" y="72"/>
                  </a:cubicBezTo>
                  <a:cubicBezTo>
                    <a:pt x="130" y="75"/>
                    <a:pt x="127" y="77"/>
                    <a:pt x="124" y="79"/>
                  </a:cubicBezTo>
                  <a:cubicBezTo>
                    <a:pt x="122" y="81"/>
                    <a:pt x="119" y="82"/>
                    <a:pt x="116" y="83"/>
                  </a:cubicBezTo>
                  <a:cubicBezTo>
                    <a:pt x="113" y="84"/>
                    <a:pt x="110" y="85"/>
                    <a:pt x="107" y="86"/>
                  </a:cubicBezTo>
                  <a:cubicBezTo>
                    <a:pt x="104" y="86"/>
                    <a:pt x="101" y="86"/>
                    <a:pt x="98" y="86"/>
                  </a:cubicBezTo>
                  <a:cubicBezTo>
                    <a:pt x="92" y="86"/>
                    <a:pt x="87" y="85"/>
                    <a:pt x="82" y="82"/>
                  </a:cubicBezTo>
                  <a:cubicBezTo>
                    <a:pt x="77" y="80"/>
                    <a:pt x="72" y="75"/>
                    <a:pt x="69" y="70"/>
                  </a:cubicBezTo>
                  <a:cubicBezTo>
                    <a:pt x="66" y="75"/>
                    <a:pt x="61" y="79"/>
                    <a:pt x="56" y="82"/>
                  </a:cubicBezTo>
                  <a:cubicBezTo>
                    <a:pt x="51" y="85"/>
                    <a:pt x="45" y="86"/>
                    <a:pt x="38" y="86"/>
                  </a:cubicBezTo>
                  <a:cubicBezTo>
                    <a:pt x="32" y="86"/>
                    <a:pt x="27" y="85"/>
                    <a:pt x="22" y="83"/>
                  </a:cubicBezTo>
                  <a:cubicBezTo>
                    <a:pt x="18" y="81"/>
                    <a:pt x="14" y="78"/>
                    <a:pt x="10" y="74"/>
                  </a:cubicBezTo>
                  <a:cubicBezTo>
                    <a:pt x="7" y="71"/>
                    <a:pt x="4" y="66"/>
                    <a:pt x="2" y="61"/>
                  </a:cubicBezTo>
                  <a:cubicBezTo>
                    <a:pt x="0" y="55"/>
                    <a:pt x="0" y="49"/>
                    <a:pt x="0" y="43"/>
                  </a:cubicBezTo>
                  <a:cubicBezTo>
                    <a:pt x="0" y="36"/>
                    <a:pt x="0" y="30"/>
                    <a:pt x="2" y="25"/>
                  </a:cubicBezTo>
                  <a:cubicBezTo>
                    <a:pt x="4" y="19"/>
                    <a:pt x="7" y="15"/>
                    <a:pt x="10" y="11"/>
                  </a:cubicBezTo>
                  <a:cubicBezTo>
                    <a:pt x="14" y="7"/>
                    <a:pt x="18" y="5"/>
                    <a:pt x="23" y="3"/>
                  </a:cubicBezTo>
                  <a:cubicBezTo>
                    <a:pt x="27" y="1"/>
                    <a:pt x="33" y="0"/>
                    <a:pt x="38" y="0"/>
                  </a:cubicBezTo>
                  <a:cubicBezTo>
                    <a:pt x="45" y="0"/>
                    <a:pt x="51" y="1"/>
                    <a:pt x="56" y="4"/>
                  </a:cubicBezTo>
                  <a:cubicBezTo>
                    <a:pt x="61" y="7"/>
                    <a:pt x="66" y="11"/>
                    <a:pt x="69" y="16"/>
                  </a:cubicBezTo>
                  <a:cubicBezTo>
                    <a:pt x="72" y="11"/>
                    <a:pt x="76" y="7"/>
                    <a:pt x="81" y="4"/>
                  </a:cubicBezTo>
                  <a:cubicBezTo>
                    <a:pt x="86" y="1"/>
                    <a:pt x="92" y="0"/>
                    <a:pt x="99" y="0"/>
                  </a:cubicBezTo>
                  <a:close/>
                  <a:moveTo>
                    <a:pt x="40" y="71"/>
                  </a:moveTo>
                  <a:cubicBezTo>
                    <a:pt x="46" y="71"/>
                    <a:pt x="51" y="68"/>
                    <a:pt x="54" y="64"/>
                  </a:cubicBezTo>
                  <a:cubicBezTo>
                    <a:pt x="57" y="59"/>
                    <a:pt x="59" y="52"/>
                    <a:pt x="59" y="43"/>
                  </a:cubicBezTo>
                  <a:cubicBezTo>
                    <a:pt x="59" y="34"/>
                    <a:pt x="57" y="27"/>
                    <a:pt x="54" y="22"/>
                  </a:cubicBezTo>
                  <a:cubicBezTo>
                    <a:pt x="51" y="17"/>
                    <a:pt x="46" y="15"/>
                    <a:pt x="40" y="15"/>
                  </a:cubicBezTo>
                  <a:cubicBezTo>
                    <a:pt x="33" y="15"/>
                    <a:pt x="28" y="17"/>
                    <a:pt x="25" y="22"/>
                  </a:cubicBezTo>
                  <a:cubicBezTo>
                    <a:pt x="22" y="27"/>
                    <a:pt x="20" y="34"/>
                    <a:pt x="20" y="43"/>
                  </a:cubicBezTo>
                  <a:cubicBezTo>
                    <a:pt x="20" y="52"/>
                    <a:pt x="22" y="59"/>
                    <a:pt x="25" y="64"/>
                  </a:cubicBezTo>
                  <a:cubicBezTo>
                    <a:pt x="28" y="68"/>
                    <a:pt x="33" y="71"/>
                    <a:pt x="40" y="71"/>
                  </a:cubicBezTo>
                  <a:close/>
                  <a:moveTo>
                    <a:pt x="98" y="14"/>
                  </a:moveTo>
                  <a:cubicBezTo>
                    <a:pt x="92" y="14"/>
                    <a:pt x="88" y="16"/>
                    <a:pt x="85" y="19"/>
                  </a:cubicBezTo>
                  <a:cubicBezTo>
                    <a:pt x="81" y="23"/>
                    <a:pt x="80" y="28"/>
                    <a:pt x="79" y="35"/>
                  </a:cubicBezTo>
                  <a:cubicBezTo>
                    <a:pt x="114" y="35"/>
                    <a:pt x="114" y="35"/>
                    <a:pt x="114" y="35"/>
                  </a:cubicBezTo>
                  <a:cubicBezTo>
                    <a:pt x="114" y="32"/>
                    <a:pt x="114" y="30"/>
                    <a:pt x="113" y="27"/>
                  </a:cubicBezTo>
                  <a:cubicBezTo>
                    <a:pt x="113" y="25"/>
                    <a:pt x="112" y="22"/>
                    <a:pt x="110" y="20"/>
                  </a:cubicBezTo>
                  <a:cubicBezTo>
                    <a:pt x="109" y="18"/>
                    <a:pt x="107" y="17"/>
                    <a:pt x="105" y="16"/>
                  </a:cubicBezTo>
                  <a:cubicBezTo>
                    <a:pt x="103" y="15"/>
                    <a:pt x="101" y="14"/>
                    <a:pt x="98"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44" name="Freeform 25">
              <a:extLst>
                <a:ext uri="{FF2B5EF4-FFF2-40B4-BE49-F238E27FC236}">
                  <a16:creationId xmlns:a16="http://schemas.microsoft.com/office/drawing/2014/main" id="{620779CE-06E8-44E9-ABB8-237E83D05078}"/>
                </a:ext>
              </a:extLst>
            </p:cNvPr>
            <p:cNvSpPr>
              <a:spLocks/>
            </p:cNvSpPr>
            <p:nvPr userDrawn="1"/>
          </p:nvSpPr>
          <p:spPr bwMode="auto">
            <a:xfrm>
              <a:off x="5881" y="2192"/>
              <a:ext cx="100" cy="117"/>
            </a:xfrm>
            <a:custGeom>
              <a:avLst/>
              <a:gdLst>
                <a:gd name="T0" fmla="*/ 20 w 73"/>
                <a:gd name="T1" fmla="*/ 0 h 85"/>
                <a:gd name="T2" fmla="*/ 20 w 73"/>
                <a:gd name="T3" fmla="*/ 53 h 85"/>
                <a:gd name="T4" fmla="*/ 24 w 73"/>
                <a:gd name="T5" fmla="*/ 65 h 85"/>
                <a:gd name="T6" fmla="*/ 34 w 73"/>
                <a:gd name="T7" fmla="*/ 69 h 85"/>
                <a:gd name="T8" fmla="*/ 44 w 73"/>
                <a:gd name="T9" fmla="*/ 67 h 85"/>
                <a:gd name="T10" fmla="*/ 53 w 73"/>
                <a:gd name="T11" fmla="*/ 61 h 85"/>
                <a:gd name="T12" fmla="*/ 53 w 73"/>
                <a:gd name="T13" fmla="*/ 0 h 85"/>
                <a:gd name="T14" fmla="*/ 73 w 73"/>
                <a:gd name="T15" fmla="*/ 0 h 85"/>
                <a:gd name="T16" fmla="*/ 73 w 73"/>
                <a:gd name="T17" fmla="*/ 84 h 85"/>
                <a:gd name="T18" fmla="*/ 61 w 73"/>
                <a:gd name="T19" fmla="*/ 84 h 85"/>
                <a:gd name="T20" fmla="*/ 56 w 73"/>
                <a:gd name="T21" fmla="*/ 80 h 85"/>
                <a:gd name="T22" fmla="*/ 54 w 73"/>
                <a:gd name="T23" fmla="*/ 74 h 85"/>
                <a:gd name="T24" fmla="*/ 49 w 73"/>
                <a:gd name="T25" fmla="*/ 78 h 85"/>
                <a:gd name="T26" fmla="*/ 43 w 73"/>
                <a:gd name="T27" fmla="*/ 82 h 85"/>
                <a:gd name="T28" fmla="*/ 36 w 73"/>
                <a:gd name="T29" fmla="*/ 84 h 85"/>
                <a:gd name="T30" fmla="*/ 28 w 73"/>
                <a:gd name="T31" fmla="*/ 85 h 85"/>
                <a:gd name="T32" fmla="*/ 16 w 73"/>
                <a:gd name="T33" fmla="*/ 83 h 85"/>
                <a:gd name="T34" fmla="*/ 7 w 73"/>
                <a:gd name="T35" fmla="*/ 76 h 85"/>
                <a:gd name="T36" fmla="*/ 2 w 73"/>
                <a:gd name="T37" fmla="*/ 66 h 85"/>
                <a:gd name="T38" fmla="*/ 0 w 73"/>
                <a:gd name="T39" fmla="*/ 53 h 85"/>
                <a:gd name="T40" fmla="*/ 0 w 73"/>
                <a:gd name="T41" fmla="*/ 0 h 85"/>
                <a:gd name="T42" fmla="*/ 20 w 73"/>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5">
                  <a:moveTo>
                    <a:pt x="20" y="0"/>
                  </a:moveTo>
                  <a:cubicBezTo>
                    <a:pt x="20" y="53"/>
                    <a:pt x="20" y="53"/>
                    <a:pt x="20" y="53"/>
                  </a:cubicBezTo>
                  <a:cubicBezTo>
                    <a:pt x="20" y="58"/>
                    <a:pt x="21" y="62"/>
                    <a:pt x="24" y="65"/>
                  </a:cubicBezTo>
                  <a:cubicBezTo>
                    <a:pt x="26" y="68"/>
                    <a:pt x="30" y="69"/>
                    <a:pt x="34" y="69"/>
                  </a:cubicBezTo>
                  <a:cubicBezTo>
                    <a:pt x="38" y="69"/>
                    <a:pt x="41" y="69"/>
                    <a:pt x="44" y="67"/>
                  </a:cubicBezTo>
                  <a:cubicBezTo>
                    <a:pt x="47" y="66"/>
                    <a:pt x="50" y="63"/>
                    <a:pt x="53" y="61"/>
                  </a:cubicBezTo>
                  <a:cubicBezTo>
                    <a:pt x="53" y="0"/>
                    <a:pt x="53" y="0"/>
                    <a:pt x="53" y="0"/>
                  </a:cubicBezTo>
                  <a:cubicBezTo>
                    <a:pt x="73" y="0"/>
                    <a:pt x="73" y="0"/>
                    <a:pt x="73" y="0"/>
                  </a:cubicBezTo>
                  <a:cubicBezTo>
                    <a:pt x="73" y="84"/>
                    <a:pt x="73" y="84"/>
                    <a:pt x="73" y="84"/>
                  </a:cubicBezTo>
                  <a:cubicBezTo>
                    <a:pt x="61" y="84"/>
                    <a:pt x="61" y="84"/>
                    <a:pt x="61" y="84"/>
                  </a:cubicBezTo>
                  <a:cubicBezTo>
                    <a:pt x="58" y="84"/>
                    <a:pt x="56" y="83"/>
                    <a:pt x="56" y="80"/>
                  </a:cubicBezTo>
                  <a:cubicBezTo>
                    <a:pt x="54" y="74"/>
                    <a:pt x="54" y="74"/>
                    <a:pt x="54" y="74"/>
                  </a:cubicBezTo>
                  <a:cubicBezTo>
                    <a:pt x="53" y="75"/>
                    <a:pt x="51" y="77"/>
                    <a:pt x="49" y="78"/>
                  </a:cubicBezTo>
                  <a:cubicBezTo>
                    <a:pt x="47" y="80"/>
                    <a:pt x="45" y="81"/>
                    <a:pt x="43" y="82"/>
                  </a:cubicBezTo>
                  <a:cubicBezTo>
                    <a:pt x="41" y="83"/>
                    <a:pt x="39" y="84"/>
                    <a:pt x="36" y="84"/>
                  </a:cubicBezTo>
                  <a:cubicBezTo>
                    <a:pt x="34" y="85"/>
                    <a:pt x="31" y="85"/>
                    <a:pt x="28" y="85"/>
                  </a:cubicBezTo>
                  <a:cubicBezTo>
                    <a:pt x="24" y="85"/>
                    <a:pt x="20" y="84"/>
                    <a:pt x="16" y="83"/>
                  </a:cubicBezTo>
                  <a:cubicBezTo>
                    <a:pt x="13" y="81"/>
                    <a:pt x="10" y="79"/>
                    <a:pt x="7" y="76"/>
                  </a:cubicBezTo>
                  <a:cubicBezTo>
                    <a:pt x="5" y="73"/>
                    <a:pt x="3" y="70"/>
                    <a:pt x="2" y="66"/>
                  </a:cubicBezTo>
                  <a:cubicBezTo>
                    <a:pt x="1" y="62"/>
                    <a:pt x="0" y="58"/>
                    <a:pt x="0" y="53"/>
                  </a:cubicBezTo>
                  <a:cubicBezTo>
                    <a:pt x="0" y="0"/>
                    <a:pt x="0" y="0"/>
                    <a:pt x="0" y="0"/>
                  </a:cubicBezTo>
                  <a:lnTo>
                    <a:pt x="20" y="0"/>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45" name="Freeform 26">
              <a:extLst>
                <a:ext uri="{FF2B5EF4-FFF2-40B4-BE49-F238E27FC236}">
                  <a16:creationId xmlns:a16="http://schemas.microsoft.com/office/drawing/2014/main" id="{05510B16-4F96-42D9-9792-DC2960A4B453}"/>
                </a:ext>
              </a:extLst>
            </p:cNvPr>
            <p:cNvSpPr>
              <a:spLocks/>
            </p:cNvSpPr>
            <p:nvPr userDrawn="1"/>
          </p:nvSpPr>
          <p:spPr bwMode="auto">
            <a:xfrm>
              <a:off x="6024" y="2189"/>
              <a:ext cx="73"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29 w 53"/>
                <a:gd name="T13" fmla="*/ 5 h 86"/>
                <a:gd name="T14" fmla="*/ 43 w 53"/>
                <a:gd name="T15" fmla="*/ 0 h 86"/>
                <a:gd name="T16" fmla="*/ 53 w 53"/>
                <a:gd name="T17" fmla="*/ 3 h 86"/>
                <a:gd name="T18" fmla="*/ 51 w 53"/>
                <a:gd name="T19" fmla="*/ 18 h 86"/>
                <a:gd name="T20" fmla="*/ 50 w 53"/>
                <a:gd name="T21" fmla="*/ 20 h 86"/>
                <a:gd name="T22" fmla="*/ 47 w 53"/>
                <a:gd name="T23" fmla="*/ 21 h 86"/>
                <a:gd name="T24" fmla="*/ 44 w 53"/>
                <a:gd name="T25" fmla="*/ 20 h 86"/>
                <a:gd name="T26" fmla="*/ 38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29" y="5"/>
                  </a:cubicBezTo>
                  <a:cubicBezTo>
                    <a:pt x="33" y="2"/>
                    <a:pt x="38" y="0"/>
                    <a:pt x="43" y="0"/>
                  </a:cubicBezTo>
                  <a:cubicBezTo>
                    <a:pt x="47" y="0"/>
                    <a:pt x="51" y="1"/>
                    <a:pt x="53" y="3"/>
                  </a:cubicBezTo>
                  <a:cubicBezTo>
                    <a:pt x="51" y="18"/>
                    <a:pt x="51" y="18"/>
                    <a:pt x="51" y="18"/>
                  </a:cubicBezTo>
                  <a:cubicBezTo>
                    <a:pt x="51" y="19"/>
                    <a:pt x="50" y="20"/>
                    <a:pt x="50" y="20"/>
                  </a:cubicBezTo>
                  <a:cubicBezTo>
                    <a:pt x="49" y="21"/>
                    <a:pt x="48" y="21"/>
                    <a:pt x="47" y="21"/>
                  </a:cubicBezTo>
                  <a:cubicBezTo>
                    <a:pt x="47" y="21"/>
                    <a:pt x="45" y="21"/>
                    <a:pt x="44" y="20"/>
                  </a:cubicBezTo>
                  <a:cubicBezTo>
                    <a:pt x="43" y="20"/>
                    <a:pt x="41" y="20"/>
                    <a:pt x="38"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46" name="Freeform 27">
              <a:extLst>
                <a:ext uri="{FF2B5EF4-FFF2-40B4-BE49-F238E27FC236}">
                  <a16:creationId xmlns:a16="http://schemas.microsoft.com/office/drawing/2014/main" id="{A10831D7-F21C-4F11-9708-D56FCC38DEA0}"/>
                </a:ext>
              </a:extLst>
            </p:cNvPr>
            <p:cNvSpPr>
              <a:spLocks noEditPoints="1"/>
            </p:cNvSpPr>
            <p:nvPr userDrawn="1"/>
          </p:nvSpPr>
          <p:spPr bwMode="auto">
            <a:xfrm>
              <a:off x="6177" y="2139"/>
              <a:ext cx="106" cy="170"/>
            </a:xfrm>
            <a:custGeom>
              <a:avLst/>
              <a:gdLst>
                <a:gd name="T0" fmla="*/ 65 w 78"/>
                <a:gd name="T1" fmla="*/ 122 h 123"/>
                <a:gd name="T2" fmla="*/ 60 w 78"/>
                <a:gd name="T3" fmla="*/ 118 h 123"/>
                <a:gd name="T4" fmla="*/ 58 w 78"/>
                <a:gd name="T5" fmla="*/ 110 h 123"/>
                <a:gd name="T6" fmla="*/ 53 w 78"/>
                <a:gd name="T7" fmla="*/ 115 h 123"/>
                <a:gd name="T8" fmla="*/ 47 w 78"/>
                <a:gd name="T9" fmla="*/ 120 h 123"/>
                <a:gd name="T10" fmla="*/ 40 w 78"/>
                <a:gd name="T11" fmla="*/ 122 h 123"/>
                <a:gd name="T12" fmla="*/ 31 w 78"/>
                <a:gd name="T13" fmla="*/ 123 h 123"/>
                <a:gd name="T14" fmla="*/ 19 w 78"/>
                <a:gd name="T15" fmla="*/ 120 h 123"/>
                <a:gd name="T16" fmla="*/ 9 w 78"/>
                <a:gd name="T17" fmla="*/ 112 h 123"/>
                <a:gd name="T18" fmla="*/ 2 w 78"/>
                <a:gd name="T19" fmla="*/ 99 h 123"/>
                <a:gd name="T20" fmla="*/ 0 w 78"/>
                <a:gd name="T21" fmla="*/ 80 h 123"/>
                <a:gd name="T22" fmla="*/ 3 w 78"/>
                <a:gd name="T23" fmla="*/ 63 h 123"/>
                <a:gd name="T24" fmla="*/ 10 w 78"/>
                <a:gd name="T25" fmla="*/ 49 h 123"/>
                <a:gd name="T26" fmla="*/ 21 w 78"/>
                <a:gd name="T27" fmla="*/ 40 h 123"/>
                <a:gd name="T28" fmla="*/ 36 w 78"/>
                <a:gd name="T29" fmla="*/ 36 h 123"/>
                <a:gd name="T30" fmla="*/ 48 w 78"/>
                <a:gd name="T31" fmla="*/ 39 h 123"/>
                <a:gd name="T32" fmla="*/ 57 w 78"/>
                <a:gd name="T33" fmla="*/ 45 h 123"/>
                <a:gd name="T34" fmla="*/ 57 w 78"/>
                <a:gd name="T35" fmla="*/ 0 h 123"/>
                <a:gd name="T36" fmla="*/ 78 w 78"/>
                <a:gd name="T37" fmla="*/ 0 h 123"/>
                <a:gd name="T38" fmla="*/ 78 w 78"/>
                <a:gd name="T39" fmla="*/ 122 h 123"/>
                <a:gd name="T40" fmla="*/ 65 w 78"/>
                <a:gd name="T41" fmla="*/ 122 h 123"/>
                <a:gd name="T42" fmla="*/ 38 w 78"/>
                <a:gd name="T43" fmla="*/ 107 h 123"/>
                <a:gd name="T44" fmla="*/ 49 w 78"/>
                <a:gd name="T45" fmla="*/ 104 h 123"/>
                <a:gd name="T46" fmla="*/ 57 w 78"/>
                <a:gd name="T47" fmla="*/ 97 h 123"/>
                <a:gd name="T48" fmla="*/ 57 w 78"/>
                <a:gd name="T49" fmla="*/ 59 h 123"/>
                <a:gd name="T50" fmla="*/ 50 w 78"/>
                <a:gd name="T51" fmla="*/ 53 h 123"/>
                <a:gd name="T52" fmla="*/ 41 w 78"/>
                <a:gd name="T53" fmla="*/ 52 h 123"/>
                <a:gd name="T54" fmla="*/ 33 w 78"/>
                <a:gd name="T55" fmla="*/ 53 h 123"/>
                <a:gd name="T56" fmla="*/ 26 w 78"/>
                <a:gd name="T57" fmla="*/ 59 h 123"/>
                <a:gd name="T58" fmla="*/ 23 w 78"/>
                <a:gd name="T59" fmla="*/ 67 h 123"/>
                <a:gd name="T60" fmla="*/ 21 w 78"/>
                <a:gd name="T61" fmla="*/ 80 h 123"/>
                <a:gd name="T62" fmla="*/ 22 w 78"/>
                <a:gd name="T63" fmla="*/ 93 h 123"/>
                <a:gd name="T64" fmla="*/ 26 w 78"/>
                <a:gd name="T65" fmla="*/ 101 h 123"/>
                <a:gd name="T66" fmla="*/ 31 w 78"/>
                <a:gd name="T67" fmla="*/ 106 h 123"/>
                <a:gd name="T68" fmla="*/ 38 w 78"/>
                <a:gd name="T69"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123">
                  <a:moveTo>
                    <a:pt x="65" y="122"/>
                  </a:moveTo>
                  <a:cubicBezTo>
                    <a:pt x="63" y="122"/>
                    <a:pt x="61" y="121"/>
                    <a:pt x="60" y="118"/>
                  </a:cubicBezTo>
                  <a:cubicBezTo>
                    <a:pt x="58" y="110"/>
                    <a:pt x="58" y="110"/>
                    <a:pt x="58" y="110"/>
                  </a:cubicBezTo>
                  <a:cubicBezTo>
                    <a:pt x="57" y="112"/>
                    <a:pt x="55" y="114"/>
                    <a:pt x="53" y="115"/>
                  </a:cubicBezTo>
                  <a:cubicBezTo>
                    <a:pt x="51" y="117"/>
                    <a:pt x="49" y="118"/>
                    <a:pt x="47" y="120"/>
                  </a:cubicBezTo>
                  <a:cubicBezTo>
                    <a:pt x="45" y="121"/>
                    <a:pt x="42" y="122"/>
                    <a:pt x="40" y="122"/>
                  </a:cubicBezTo>
                  <a:cubicBezTo>
                    <a:pt x="37" y="123"/>
                    <a:pt x="34" y="123"/>
                    <a:pt x="31" y="123"/>
                  </a:cubicBezTo>
                  <a:cubicBezTo>
                    <a:pt x="27" y="123"/>
                    <a:pt x="23" y="122"/>
                    <a:pt x="19" y="120"/>
                  </a:cubicBezTo>
                  <a:cubicBezTo>
                    <a:pt x="15" y="118"/>
                    <a:pt x="12" y="116"/>
                    <a:pt x="9" y="112"/>
                  </a:cubicBezTo>
                  <a:cubicBezTo>
                    <a:pt x="6" y="108"/>
                    <a:pt x="4" y="104"/>
                    <a:pt x="2" y="99"/>
                  </a:cubicBezTo>
                  <a:cubicBezTo>
                    <a:pt x="1" y="93"/>
                    <a:pt x="0" y="87"/>
                    <a:pt x="0" y="80"/>
                  </a:cubicBezTo>
                  <a:cubicBezTo>
                    <a:pt x="0" y="74"/>
                    <a:pt x="1" y="68"/>
                    <a:pt x="3" y="63"/>
                  </a:cubicBezTo>
                  <a:cubicBezTo>
                    <a:pt x="4" y="57"/>
                    <a:pt x="7" y="53"/>
                    <a:pt x="10" y="49"/>
                  </a:cubicBezTo>
                  <a:cubicBezTo>
                    <a:pt x="13" y="45"/>
                    <a:pt x="17" y="42"/>
                    <a:pt x="21" y="40"/>
                  </a:cubicBezTo>
                  <a:cubicBezTo>
                    <a:pt x="26" y="37"/>
                    <a:pt x="31" y="36"/>
                    <a:pt x="36" y="36"/>
                  </a:cubicBezTo>
                  <a:cubicBezTo>
                    <a:pt x="41" y="36"/>
                    <a:pt x="45" y="37"/>
                    <a:pt x="48" y="39"/>
                  </a:cubicBezTo>
                  <a:cubicBezTo>
                    <a:pt x="52" y="40"/>
                    <a:pt x="55" y="42"/>
                    <a:pt x="57" y="45"/>
                  </a:cubicBezTo>
                  <a:cubicBezTo>
                    <a:pt x="57" y="0"/>
                    <a:pt x="57" y="0"/>
                    <a:pt x="57" y="0"/>
                  </a:cubicBezTo>
                  <a:cubicBezTo>
                    <a:pt x="78" y="0"/>
                    <a:pt x="78" y="0"/>
                    <a:pt x="78" y="0"/>
                  </a:cubicBezTo>
                  <a:cubicBezTo>
                    <a:pt x="78" y="122"/>
                    <a:pt x="78" y="122"/>
                    <a:pt x="78" y="122"/>
                  </a:cubicBezTo>
                  <a:lnTo>
                    <a:pt x="65" y="122"/>
                  </a:lnTo>
                  <a:close/>
                  <a:moveTo>
                    <a:pt x="38" y="107"/>
                  </a:moveTo>
                  <a:cubicBezTo>
                    <a:pt x="42" y="107"/>
                    <a:pt x="46" y="106"/>
                    <a:pt x="49" y="104"/>
                  </a:cubicBezTo>
                  <a:cubicBezTo>
                    <a:pt x="52" y="103"/>
                    <a:pt x="55" y="100"/>
                    <a:pt x="57" y="97"/>
                  </a:cubicBezTo>
                  <a:cubicBezTo>
                    <a:pt x="57" y="59"/>
                    <a:pt x="57" y="59"/>
                    <a:pt x="57" y="59"/>
                  </a:cubicBezTo>
                  <a:cubicBezTo>
                    <a:pt x="55" y="57"/>
                    <a:pt x="53" y="55"/>
                    <a:pt x="50" y="53"/>
                  </a:cubicBezTo>
                  <a:cubicBezTo>
                    <a:pt x="47" y="52"/>
                    <a:pt x="44" y="52"/>
                    <a:pt x="41" y="52"/>
                  </a:cubicBezTo>
                  <a:cubicBezTo>
                    <a:pt x="38" y="52"/>
                    <a:pt x="35" y="52"/>
                    <a:pt x="33" y="53"/>
                  </a:cubicBezTo>
                  <a:cubicBezTo>
                    <a:pt x="30" y="55"/>
                    <a:pt x="28" y="56"/>
                    <a:pt x="26" y="59"/>
                  </a:cubicBezTo>
                  <a:cubicBezTo>
                    <a:pt x="25" y="61"/>
                    <a:pt x="23" y="64"/>
                    <a:pt x="23" y="67"/>
                  </a:cubicBezTo>
                  <a:cubicBezTo>
                    <a:pt x="22" y="71"/>
                    <a:pt x="21" y="75"/>
                    <a:pt x="21" y="80"/>
                  </a:cubicBezTo>
                  <a:cubicBezTo>
                    <a:pt x="21" y="85"/>
                    <a:pt x="22" y="89"/>
                    <a:pt x="22" y="93"/>
                  </a:cubicBezTo>
                  <a:cubicBezTo>
                    <a:pt x="23" y="96"/>
                    <a:pt x="24" y="99"/>
                    <a:pt x="26" y="101"/>
                  </a:cubicBezTo>
                  <a:cubicBezTo>
                    <a:pt x="27" y="103"/>
                    <a:pt x="29" y="105"/>
                    <a:pt x="31" y="106"/>
                  </a:cubicBezTo>
                  <a:cubicBezTo>
                    <a:pt x="33" y="107"/>
                    <a:pt x="36" y="107"/>
                    <a:pt x="38" y="107"/>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47" name="Freeform 28">
              <a:extLst>
                <a:ext uri="{FF2B5EF4-FFF2-40B4-BE49-F238E27FC236}">
                  <a16:creationId xmlns:a16="http://schemas.microsoft.com/office/drawing/2014/main" id="{07E2ADAF-0CCC-41E3-AA7F-8BA08FCA404D}"/>
                </a:ext>
              </a:extLst>
            </p:cNvPr>
            <p:cNvSpPr>
              <a:spLocks noEditPoints="1"/>
            </p:cNvSpPr>
            <p:nvPr userDrawn="1"/>
          </p:nvSpPr>
          <p:spPr bwMode="auto">
            <a:xfrm>
              <a:off x="6319"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48" name="Freeform 29">
              <a:extLst>
                <a:ext uri="{FF2B5EF4-FFF2-40B4-BE49-F238E27FC236}">
                  <a16:creationId xmlns:a16="http://schemas.microsoft.com/office/drawing/2014/main" id="{F1E9B26D-355E-454A-A18D-15196BF49B09}"/>
                </a:ext>
              </a:extLst>
            </p:cNvPr>
            <p:cNvSpPr>
              <a:spLocks/>
            </p:cNvSpPr>
            <p:nvPr userDrawn="1"/>
          </p:nvSpPr>
          <p:spPr bwMode="auto">
            <a:xfrm>
              <a:off x="6448"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49" name="Freeform 30">
              <a:extLst>
                <a:ext uri="{FF2B5EF4-FFF2-40B4-BE49-F238E27FC236}">
                  <a16:creationId xmlns:a16="http://schemas.microsoft.com/office/drawing/2014/main" id="{43537AAD-B925-48F2-88E2-067EC7FC79BC}"/>
                </a:ext>
              </a:extLst>
            </p:cNvPr>
            <p:cNvSpPr>
              <a:spLocks/>
            </p:cNvSpPr>
            <p:nvPr userDrawn="1"/>
          </p:nvSpPr>
          <p:spPr bwMode="auto">
            <a:xfrm>
              <a:off x="6616"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1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1"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3"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50" name="Freeform 31">
              <a:extLst>
                <a:ext uri="{FF2B5EF4-FFF2-40B4-BE49-F238E27FC236}">
                  <a16:creationId xmlns:a16="http://schemas.microsoft.com/office/drawing/2014/main" id="{883F4BF5-B40C-4EC2-AEDC-ED1CFEE30EEE}"/>
                </a:ext>
              </a:extLst>
            </p:cNvPr>
            <p:cNvSpPr>
              <a:spLocks noEditPoints="1"/>
            </p:cNvSpPr>
            <p:nvPr userDrawn="1"/>
          </p:nvSpPr>
          <p:spPr bwMode="auto">
            <a:xfrm>
              <a:off x="6731"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59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59"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51" name="Freeform 32">
              <a:extLst>
                <a:ext uri="{FF2B5EF4-FFF2-40B4-BE49-F238E27FC236}">
                  <a16:creationId xmlns:a16="http://schemas.microsoft.com/office/drawing/2014/main" id="{082C2B30-5E35-4176-B7B6-82851AC4C18C}"/>
                </a:ext>
              </a:extLst>
            </p:cNvPr>
            <p:cNvSpPr>
              <a:spLocks/>
            </p:cNvSpPr>
            <p:nvPr userDrawn="1"/>
          </p:nvSpPr>
          <p:spPr bwMode="auto">
            <a:xfrm>
              <a:off x="6871" y="2189"/>
              <a:ext cx="72" cy="118"/>
            </a:xfrm>
            <a:custGeom>
              <a:avLst/>
              <a:gdLst>
                <a:gd name="T0" fmla="*/ 0 w 53"/>
                <a:gd name="T1" fmla="*/ 86 h 86"/>
                <a:gd name="T2" fmla="*/ 0 w 53"/>
                <a:gd name="T3" fmla="*/ 2 h 86"/>
                <a:gd name="T4" fmla="*/ 12 w 53"/>
                <a:gd name="T5" fmla="*/ 2 h 86"/>
                <a:gd name="T6" fmla="*/ 16 w 53"/>
                <a:gd name="T7" fmla="*/ 3 h 86"/>
                <a:gd name="T8" fmla="*/ 18 w 53"/>
                <a:gd name="T9" fmla="*/ 7 h 86"/>
                <a:gd name="T10" fmla="*/ 19 w 53"/>
                <a:gd name="T11" fmla="*/ 17 h 86"/>
                <a:gd name="T12" fmla="*/ 30 w 53"/>
                <a:gd name="T13" fmla="*/ 5 h 86"/>
                <a:gd name="T14" fmla="*/ 43 w 53"/>
                <a:gd name="T15" fmla="*/ 0 h 86"/>
                <a:gd name="T16" fmla="*/ 53 w 53"/>
                <a:gd name="T17" fmla="*/ 3 h 86"/>
                <a:gd name="T18" fmla="*/ 51 w 53"/>
                <a:gd name="T19" fmla="*/ 18 h 86"/>
                <a:gd name="T20" fmla="*/ 50 w 53"/>
                <a:gd name="T21" fmla="*/ 20 h 86"/>
                <a:gd name="T22" fmla="*/ 48 w 53"/>
                <a:gd name="T23" fmla="*/ 21 h 86"/>
                <a:gd name="T24" fmla="*/ 44 w 53"/>
                <a:gd name="T25" fmla="*/ 20 h 86"/>
                <a:gd name="T26" fmla="*/ 39 w 53"/>
                <a:gd name="T27" fmla="*/ 20 h 86"/>
                <a:gd name="T28" fmla="*/ 28 w 53"/>
                <a:gd name="T29" fmla="*/ 23 h 86"/>
                <a:gd name="T30" fmla="*/ 20 w 53"/>
                <a:gd name="T31" fmla="*/ 34 h 86"/>
                <a:gd name="T32" fmla="*/ 20 w 53"/>
                <a:gd name="T33" fmla="*/ 86 h 86"/>
                <a:gd name="T34" fmla="*/ 0 w 53"/>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6">
                  <a:moveTo>
                    <a:pt x="0" y="86"/>
                  </a:moveTo>
                  <a:cubicBezTo>
                    <a:pt x="0" y="2"/>
                    <a:pt x="0" y="2"/>
                    <a:pt x="0" y="2"/>
                  </a:cubicBezTo>
                  <a:cubicBezTo>
                    <a:pt x="12" y="2"/>
                    <a:pt x="12" y="2"/>
                    <a:pt x="12" y="2"/>
                  </a:cubicBezTo>
                  <a:cubicBezTo>
                    <a:pt x="14" y="2"/>
                    <a:pt x="15" y="2"/>
                    <a:pt x="16" y="3"/>
                  </a:cubicBezTo>
                  <a:cubicBezTo>
                    <a:pt x="17" y="4"/>
                    <a:pt x="17" y="5"/>
                    <a:pt x="18" y="7"/>
                  </a:cubicBezTo>
                  <a:cubicBezTo>
                    <a:pt x="19" y="17"/>
                    <a:pt x="19" y="17"/>
                    <a:pt x="19" y="17"/>
                  </a:cubicBezTo>
                  <a:cubicBezTo>
                    <a:pt x="22" y="12"/>
                    <a:pt x="25" y="8"/>
                    <a:pt x="30" y="5"/>
                  </a:cubicBezTo>
                  <a:cubicBezTo>
                    <a:pt x="34" y="2"/>
                    <a:pt x="38" y="0"/>
                    <a:pt x="43" y="0"/>
                  </a:cubicBezTo>
                  <a:cubicBezTo>
                    <a:pt x="47" y="0"/>
                    <a:pt x="51" y="1"/>
                    <a:pt x="53" y="3"/>
                  </a:cubicBezTo>
                  <a:cubicBezTo>
                    <a:pt x="51" y="18"/>
                    <a:pt x="51" y="18"/>
                    <a:pt x="51" y="18"/>
                  </a:cubicBezTo>
                  <a:cubicBezTo>
                    <a:pt x="51" y="19"/>
                    <a:pt x="50" y="20"/>
                    <a:pt x="50" y="20"/>
                  </a:cubicBezTo>
                  <a:cubicBezTo>
                    <a:pt x="49" y="21"/>
                    <a:pt x="48" y="21"/>
                    <a:pt x="48" y="21"/>
                  </a:cubicBezTo>
                  <a:cubicBezTo>
                    <a:pt x="47" y="21"/>
                    <a:pt x="46" y="21"/>
                    <a:pt x="44" y="20"/>
                  </a:cubicBezTo>
                  <a:cubicBezTo>
                    <a:pt x="43" y="20"/>
                    <a:pt x="41" y="20"/>
                    <a:pt x="39" y="20"/>
                  </a:cubicBezTo>
                  <a:cubicBezTo>
                    <a:pt x="34" y="20"/>
                    <a:pt x="31" y="21"/>
                    <a:pt x="28" y="23"/>
                  </a:cubicBezTo>
                  <a:cubicBezTo>
                    <a:pt x="25" y="26"/>
                    <a:pt x="22" y="29"/>
                    <a:pt x="20" y="34"/>
                  </a:cubicBezTo>
                  <a:cubicBezTo>
                    <a:pt x="20" y="86"/>
                    <a:pt x="20" y="86"/>
                    <a:pt x="20" y="86"/>
                  </a:cubicBezTo>
                  <a:lnTo>
                    <a:pt x="0" y="86"/>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52" name="Freeform 33">
              <a:extLst>
                <a:ext uri="{FF2B5EF4-FFF2-40B4-BE49-F238E27FC236}">
                  <a16:creationId xmlns:a16="http://schemas.microsoft.com/office/drawing/2014/main" id="{EC075AFE-58CF-4D90-BBA5-DEA3F2F44532}"/>
                </a:ext>
              </a:extLst>
            </p:cNvPr>
            <p:cNvSpPr>
              <a:spLocks/>
            </p:cNvSpPr>
            <p:nvPr userDrawn="1"/>
          </p:nvSpPr>
          <p:spPr bwMode="auto">
            <a:xfrm>
              <a:off x="6962" y="2192"/>
              <a:ext cx="116" cy="115"/>
            </a:xfrm>
            <a:custGeom>
              <a:avLst/>
              <a:gdLst>
                <a:gd name="T0" fmla="*/ 52 w 85"/>
                <a:gd name="T1" fmla="*/ 84 h 84"/>
                <a:gd name="T2" fmla="*/ 33 w 85"/>
                <a:gd name="T3" fmla="*/ 84 h 84"/>
                <a:gd name="T4" fmla="*/ 0 w 85"/>
                <a:gd name="T5" fmla="*/ 0 h 84"/>
                <a:gd name="T6" fmla="*/ 17 w 85"/>
                <a:gd name="T7" fmla="*/ 0 h 84"/>
                <a:gd name="T8" fmla="*/ 21 w 85"/>
                <a:gd name="T9" fmla="*/ 1 h 84"/>
                <a:gd name="T10" fmla="*/ 23 w 85"/>
                <a:gd name="T11" fmla="*/ 4 h 84"/>
                <a:gd name="T12" fmla="*/ 39 w 85"/>
                <a:gd name="T13" fmla="*/ 49 h 84"/>
                <a:gd name="T14" fmla="*/ 41 w 85"/>
                <a:gd name="T15" fmla="*/ 56 h 84"/>
                <a:gd name="T16" fmla="*/ 43 w 85"/>
                <a:gd name="T17" fmla="*/ 64 h 84"/>
                <a:gd name="T18" fmla="*/ 45 w 85"/>
                <a:gd name="T19" fmla="*/ 56 h 84"/>
                <a:gd name="T20" fmla="*/ 47 w 85"/>
                <a:gd name="T21" fmla="*/ 49 h 84"/>
                <a:gd name="T22" fmla="*/ 64 w 85"/>
                <a:gd name="T23" fmla="*/ 4 h 84"/>
                <a:gd name="T24" fmla="*/ 66 w 85"/>
                <a:gd name="T25" fmla="*/ 1 h 84"/>
                <a:gd name="T26" fmla="*/ 69 w 85"/>
                <a:gd name="T27" fmla="*/ 0 h 84"/>
                <a:gd name="T28" fmla="*/ 85 w 85"/>
                <a:gd name="T29" fmla="*/ 0 h 84"/>
                <a:gd name="T30" fmla="*/ 52 w 85"/>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4">
                  <a:moveTo>
                    <a:pt x="52" y="84"/>
                  </a:moveTo>
                  <a:cubicBezTo>
                    <a:pt x="33" y="84"/>
                    <a:pt x="33" y="84"/>
                    <a:pt x="33" y="84"/>
                  </a:cubicBezTo>
                  <a:cubicBezTo>
                    <a:pt x="0" y="0"/>
                    <a:pt x="0" y="0"/>
                    <a:pt x="0" y="0"/>
                  </a:cubicBezTo>
                  <a:cubicBezTo>
                    <a:pt x="17" y="0"/>
                    <a:pt x="17" y="0"/>
                    <a:pt x="17" y="0"/>
                  </a:cubicBezTo>
                  <a:cubicBezTo>
                    <a:pt x="18" y="0"/>
                    <a:pt x="20" y="0"/>
                    <a:pt x="21" y="1"/>
                  </a:cubicBezTo>
                  <a:cubicBezTo>
                    <a:pt x="22" y="2"/>
                    <a:pt x="22" y="3"/>
                    <a:pt x="23" y="4"/>
                  </a:cubicBezTo>
                  <a:cubicBezTo>
                    <a:pt x="39" y="49"/>
                    <a:pt x="39" y="49"/>
                    <a:pt x="39" y="49"/>
                  </a:cubicBezTo>
                  <a:cubicBezTo>
                    <a:pt x="40" y="51"/>
                    <a:pt x="41" y="54"/>
                    <a:pt x="41" y="56"/>
                  </a:cubicBezTo>
                  <a:cubicBezTo>
                    <a:pt x="42" y="59"/>
                    <a:pt x="42" y="61"/>
                    <a:pt x="43" y="64"/>
                  </a:cubicBezTo>
                  <a:cubicBezTo>
                    <a:pt x="43" y="61"/>
                    <a:pt x="44" y="59"/>
                    <a:pt x="45" y="56"/>
                  </a:cubicBezTo>
                  <a:cubicBezTo>
                    <a:pt x="45" y="54"/>
                    <a:pt x="46" y="51"/>
                    <a:pt x="47" y="49"/>
                  </a:cubicBezTo>
                  <a:cubicBezTo>
                    <a:pt x="64" y="4"/>
                    <a:pt x="64" y="4"/>
                    <a:pt x="64" y="4"/>
                  </a:cubicBezTo>
                  <a:cubicBezTo>
                    <a:pt x="64" y="3"/>
                    <a:pt x="65" y="2"/>
                    <a:pt x="66" y="1"/>
                  </a:cubicBezTo>
                  <a:cubicBezTo>
                    <a:pt x="67" y="0"/>
                    <a:pt x="68" y="0"/>
                    <a:pt x="69" y="0"/>
                  </a:cubicBezTo>
                  <a:cubicBezTo>
                    <a:pt x="85" y="0"/>
                    <a:pt x="85" y="0"/>
                    <a:pt x="85" y="0"/>
                  </a:cubicBezTo>
                  <a:lnTo>
                    <a:pt x="52" y="84"/>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53" name="Freeform 34">
              <a:extLst>
                <a:ext uri="{FF2B5EF4-FFF2-40B4-BE49-F238E27FC236}">
                  <a16:creationId xmlns:a16="http://schemas.microsoft.com/office/drawing/2014/main" id="{42E10646-7244-4196-AFDA-FCAA3D3AA959}"/>
                </a:ext>
              </a:extLst>
            </p:cNvPr>
            <p:cNvSpPr>
              <a:spLocks noEditPoints="1"/>
            </p:cNvSpPr>
            <p:nvPr userDrawn="1"/>
          </p:nvSpPr>
          <p:spPr bwMode="auto">
            <a:xfrm>
              <a:off x="7107" y="2139"/>
              <a:ext cx="35" cy="168"/>
            </a:xfrm>
            <a:custGeom>
              <a:avLst/>
              <a:gdLst>
                <a:gd name="T0" fmla="*/ 26 w 26"/>
                <a:gd name="T1" fmla="*/ 13 h 122"/>
                <a:gd name="T2" fmla="*/ 25 w 26"/>
                <a:gd name="T3" fmla="*/ 18 h 122"/>
                <a:gd name="T4" fmla="*/ 22 w 26"/>
                <a:gd name="T5" fmla="*/ 22 h 122"/>
                <a:gd name="T6" fmla="*/ 18 w 26"/>
                <a:gd name="T7" fmla="*/ 25 h 122"/>
                <a:gd name="T8" fmla="*/ 12 w 26"/>
                <a:gd name="T9" fmla="*/ 26 h 122"/>
                <a:gd name="T10" fmla="*/ 8 w 26"/>
                <a:gd name="T11" fmla="*/ 25 h 122"/>
                <a:gd name="T12" fmla="*/ 3 w 26"/>
                <a:gd name="T13" fmla="*/ 22 h 122"/>
                <a:gd name="T14" fmla="*/ 1 w 26"/>
                <a:gd name="T15" fmla="*/ 18 h 122"/>
                <a:gd name="T16" fmla="*/ 0 w 26"/>
                <a:gd name="T17" fmla="*/ 13 h 122"/>
                <a:gd name="T18" fmla="*/ 1 w 26"/>
                <a:gd name="T19" fmla="*/ 8 h 122"/>
                <a:gd name="T20" fmla="*/ 3 w 26"/>
                <a:gd name="T21" fmla="*/ 4 h 122"/>
                <a:gd name="T22" fmla="*/ 8 w 26"/>
                <a:gd name="T23" fmla="*/ 1 h 122"/>
                <a:gd name="T24" fmla="*/ 12 w 26"/>
                <a:gd name="T25" fmla="*/ 0 h 122"/>
                <a:gd name="T26" fmla="*/ 18 w 26"/>
                <a:gd name="T27" fmla="*/ 1 h 122"/>
                <a:gd name="T28" fmla="*/ 22 w 26"/>
                <a:gd name="T29" fmla="*/ 4 h 122"/>
                <a:gd name="T30" fmla="*/ 25 w 26"/>
                <a:gd name="T31" fmla="*/ 8 h 122"/>
                <a:gd name="T32" fmla="*/ 26 w 26"/>
                <a:gd name="T33" fmla="*/ 13 h 122"/>
                <a:gd name="T34" fmla="*/ 23 w 26"/>
                <a:gd name="T35" fmla="*/ 38 h 122"/>
                <a:gd name="T36" fmla="*/ 23 w 26"/>
                <a:gd name="T37" fmla="*/ 122 h 122"/>
                <a:gd name="T38" fmla="*/ 2 w 26"/>
                <a:gd name="T39" fmla="*/ 122 h 122"/>
                <a:gd name="T40" fmla="*/ 2 w 26"/>
                <a:gd name="T41" fmla="*/ 38 h 122"/>
                <a:gd name="T42" fmla="*/ 23 w 26"/>
                <a:gd name="T4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2">
                  <a:moveTo>
                    <a:pt x="26" y="13"/>
                  </a:moveTo>
                  <a:cubicBezTo>
                    <a:pt x="26" y="15"/>
                    <a:pt x="25" y="17"/>
                    <a:pt x="25" y="18"/>
                  </a:cubicBezTo>
                  <a:cubicBezTo>
                    <a:pt x="24" y="20"/>
                    <a:pt x="23" y="21"/>
                    <a:pt x="22" y="22"/>
                  </a:cubicBezTo>
                  <a:cubicBezTo>
                    <a:pt x="21" y="23"/>
                    <a:pt x="19" y="24"/>
                    <a:pt x="18" y="25"/>
                  </a:cubicBezTo>
                  <a:cubicBezTo>
                    <a:pt x="16" y="26"/>
                    <a:pt x="14" y="26"/>
                    <a:pt x="12" y="26"/>
                  </a:cubicBezTo>
                  <a:cubicBezTo>
                    <a:pt x="11" y="26"/>
                    <a:pt x="9" y="26"/>
                    <a:pt x="8" y="25"/>
                  </a:cubicBezTo>
                  <a:cubicBezTo>
                    <a:pt x="6" y="24"/>
                    <a:pt x="5" y="23"/>
                    <a:pt x="3" y="22"/>
                  </a:cubicBezTo>
                  <a:cubicBezTo>
                    <a:pt x="2" y="21"/>
                    <a:pt x="1" y="20"/>
                    <a:pt x="1" y="18"/>
                  </a:cubicBezTo>
                  <a:cubicBezTo>
                    <a:pt x="0" y="17"/>
                    <a:pt x="0" y="15"/>
                    <a:pt x="0" y="13"/>
                  </a:cubicBezTo>
                  <a:cubicBezTo>
                    <a:pt x="0" y="12"/>
                    <a:pt x="0" y="10"/>
                    <a:pt x="1" y="8"/>
                  </a:cubicBezTo>
                  <a:cubicBezTo>
                    <a:pt x="1" y="7"/>
                    <a:pt x="2" y="5"/>
                    <a:pt x="3" y="4"/>
                  </a:cubicBezTo>
                  <a:cubicBezTo>
                    <a:pt x="5" y="3"/>
                    <a:pt x="6" y="2"/>
                    <a:pt x="8" y="1"/>
                  </a:cubicBezTo>
                  <a:cubicBezTo>
                    <a:pt x="9" y="1"/>
                    <a:pt x="11" y="0"/>
                    <a:pt x="12" y="0"/>
                  </a:cubicBezTo>
                  <a:cubicBezTo>
                    <a:pt x="14" y="0"/>
                    <a:pt x="16" y="1"/>
                    <a:pt x="18" y="1"/>
                  </a:cubicBezTo>
                  <a:cubicBezTo>
                    <a:pt x="19" y="2"/>
                    <a:pt x="21" y="3"/>
                    <a:pt x="22" y="4"/>
                  </a:cubicBezTo>
                  <a:cubicBezTo>
                    <a:pt x="23" y="5"/>
                    <a:pt x="24" y="7"/>
                    <a:pt x="25" y="8"/>
                  </a:cubicBezTo>
                  <a:cubicBezTo>
                    <a:pt x="25" y="10"/>
                    <a:pt x="26" y="12"/>
                    <a:pt x="26" y="13"/>
                  </a:cubicBezTo>
                  <a:close/>
                  <a:moveTo>
                    <a:pt x="23" y="38"/>
                  </a:moveTo>
                  <a:cubicBezTo>
                    <a:pt x="23" y="122"/>
                    <a:pt x="23" y="122"/>
                    <a:pt x="23" y="122"/>
                  </a:cubicBezTo>
                  <a:cubicBezTo>
                    <a:pt x="2" y="122"/>
                    <a:pt x="2" y="122"/>
                    <a:pt x="2" y="122"/>
                  </a:cubicBezTo>
                  <a:cubicBezTo>
                    <a:pt x="2" y="38"/>
                    <a:pt x="2" y="38"/>
                    <a:pt x="2" y="38"/>
                  </a:cubicBezTo>
                  <a:lnTo>
                    <a:pt x="23" y="38"/>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54" name="Freeform 35">
              <a:extLst>
                <a:ext uri="{FF2B5EF4-FFF2-40B4-BE49-F238E27FC236}">
                  <a16:creationId xmlns:a16="http://schemas.microsoft.com/office/drawing/2014/main" id="{594B2C73-DD66-466E-B3B9-CD3AE51009D9}"/>
                </a:ext>
              </a:extLst>
            </p:cNvPr>
            <p:cNvSpPr>
              <a:spLocks/>
            </p:cNvSpPr>
            <p:nvPr userDrawn="1"/>
          </p:nvSpPr>
          <p:spPr bwMode="auto">
            <a:xfrm>
              <a:off x="7175" y="2190"/>
              <a:ext cx="97" cy="119"/>
            </a:xfrm>
            <a:custGeom>
              <a:avLst/>
              <a:gdLst>
                <a:gd name="T0" fmla="*/ 64 w 71"/>
                <a:gd name="T1" fmla="*/ 19 h 86"/>
                <a:gd name="T2" fmla="*/ 63 w 71"/>
                <a:gd name="T3" fmla="*/ 20 h 86"/>
                <a:gd name="T4" fmla="*/ 60 w 71"/>
                <a:gd name="T5" fmla="*/ 21 h 86"/>
                <a:gd name="T6" fmla="*/ 57 w 71"/>
                <a:gd name="T7" fmla="*/ 20 h 86"/>
                <a:gd name="T8" fmla="*/ 54 w 71"/>
                <a:gd name="T9" fmla="*/ 18 h 86"/>
                <a:gd name="T10" fmla="*/ 49 w 71"/>
                <a:gd name="T11" fmla="*/ 16 h 86"/>
                <a:gd name="T12" fmla="*/ 42 w 71"/>
                <a:gd name="T13" fmla="*/ 15 h 86"/>
                <a:gd name="T14" fmla="*/ 32 w 71"/>
                <a:gd name="T15" fmla="*/ 17 h 86"/>
                <a:gd name="T16" fmla="*/ 26 w 71"/>
                <a:gd name="T17" fmla="*/ 22 h 86"/>
                <a:gd name="T18" fmla="*/ 22 w 71"/>
                <a:gd name="T19" fmla="*/ 31 h 86"/>
                <a:gd name="T20" fmla="*/ 20 w 71"/>
                <a:gd name="T21" fmla="*/ 43 h 86"/>
                <a:gd name="T22" fmla="*/ 22 w 71"/>
                <a:gd name="T23" fmla="*/ 55 h 86"/>
                <a:gd name="T24" fmla="*/ 26 w 71"/>
                <a:gd name="T25" fmla="*/ 64 h 86"/>
                <a:gd name="T26" fmla="*/ 33 w 71"/>
                <a:gd name="T27" fmla="*/ 69 h 86"/>
                <a:gd name="T28" fmla="*/ 41 w 71"/>
                <a:gd name="T29" fmla="*/ 71 h 86"/>
                <a:gd name="T30" fmla="*/ 49 w 71"/>
                <a:gd name="T31" fmla="*/ 70 h 86"/>
                <a:gd name="T32" fmla="*/ 54 w 71"/>
                <a:gd name="T33" fmla="*/ 67 h 86"/>
                <a:gd name="T34" fmla="*/ 58 w 71"/>
                <a:gd name="T35" fmla="*/ 64 h 86"/>
                <a:gd name="T36" fmla="*/ 61 w 71"/>
                <a:gd name="T37" fmla="*/ 63 h 86"/>
                <a:gd name="T38" fmla="*/ 65 w 71"/>
                <a:gd name="T39" fmla="*/ 65 h 86"/>
                <a:gd name="T40" fmla="*/ 71 w 71"/>
                <a:gd name="T41" fmla="*/ 72 h 86"/>
                <a:gd name="T42" fmla="*/ 63 w 71"/>
                <a:gd name="T43" fmla="*/ 79 h 86"/>
                <a:gd name="T44" fmla="*/ 55 w 71"/>
                <a:gd name="T45" fmla="*/ 83 h 86"/>
                <a:gd name="T46" fmla="*/ 46 w 71"/>
                <a:gd name="T47" fmla="*/ 86 h 86"/>
                <a:gd name="T48" fmla="*/ 37 w 71"/>
                <a:gd name="T49" fmla="*/ 86 h 86"/>
                <a:gd name="T50" fmla="*/ 23 w 71"/>
                <a:gd name="T51" fmla="*/ 83 h 86"/>
                <a:gd name="T52" fmla="*/ 11 w 71"/>
                <a:gd name="T53" fmla="*/ 75 h 86"/>
                <a:gd name="T54" fmla="*/ 3 w 71"/>
                <a:gd name="T55" fmla="*/ 61 h 86"/>
                <a:gd name="T56" fmla="*/ 0 w 71"/>
                <a:gd name="T57" fmla="*/ 43 h 86"/>
                <a:gd name="T58" fmla="*/ 2 w 71"/>
                <a:gd name="T59" fmla="*/ 26 h 86"/>
                <a:gd name="T60" fmla="*/ 10 w 71"/>
                <a:gd name="T61" fmla="*/ 12 h 86"/>
                <a:gd name="T62" fmla="*/ 23 w 71"/>
                <a:gd name="T63" fmla="*/ 3 h 86"/>
                <a:gd name="T64" fmla="*/ 40 w 71"/>
                <a:gd name="T65" fmla="*/ 0 h 86"/>
                <a:gd name="T66" fmla="*/ 57 w 71"/>
                <a:gd name="T67" fmla="*/ 3 h 86"/>
                <a:gd name="T68" fmla="*/ 70 w 71"/>
                <a:gd name="T69" fmla="*/ 11 h 86"/>
                <a:gd name="T70" fmla="*/ 64 w 71"/>
                <a:gd name="T71"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86">
                  <a:moveTo>
                    <a:pt x="64" y="19"/>
                  </a:moveTo>
                  <a:cubicBezTo>
                    <a:pt x="64" y="19"/>
                    <a:pt x="63" y="20"/>
                    <a:pt x="63" y="20"/>
                  </a:cubicBezTo>
                  <a:cubicBezTo>
                    <a:pt x="62" y="21"/>
                    <a:pt x="61" y="21"/>
                    <a:pt x="60" y="21"/>
                  </a:cubicBezTo>
                  <a:cubicBezTo>
                    <a:pt x="59" y="21"/>
                    <a:pt x="58" y="21"/>
                    <a:pt x="57" y="20"/>
                  </a:cubicBezTo>
                  <a:cubicBezTo>
                    <a:pt x="56" y="20"/>
                    <a:pt x="55" y="19"/>
                    <a:pt x="54" y="18"/>
                  </a:cubicBezTo>
                  <a:cubicBezTo>
                    <a:pt x="52" y="17"/>
                    <a:pt x="51" y="16"/>
                    <a:pt x="49" y="16"/>
                  </a:cubicBezTo>
                  <a:cubicBezTo>
                    <a:pt x="47" y="15"/>
                    <a:pt x="44" y="15"/>
                    <a:pt x="42" y="15"/>
                  </a:cubicBezTo>
                  <a:cubicBezTo>
                    <a:pt x="38" y="15"/>
                    <a:pt x="35" y="16"/>
                    <a:pt x="32" y="17"/>
                  </a:cubicBezTo>
                  <a:cubicBezTo>
                    <a:pt x="30" y="18"/>
                    <a:pt x="27" y="20"/>
                    <a:pt x="26" y="22"/>
                  </a:cubicBezTo>
                  <a:cubicBezTo>
                    <a:pt x="24" y="25"/>
                    <a:pt x="23" y="28"/>
                    <a:pt x="22" y="31"/>
                  </a:cubicBezTo>
                  <a:cubicBezTo>
                    <a:pt x="21" y="35"/>
                    <a:pt x="20" y="38"/>
                    <a:pt x="20" y="43"/>
                  </a:cubicBezTo>
                  <a:cubicBezTo>
                    <a:pt x="20" y="47"/>
                    <a:pt x="21" y="51"/>
                    <a:pt x="22" y="55"/>
                  </a:cubicBezTo>
                  <a:cubicBezTo>
                    <a:pt x="23" y="58"/>
                    <a:pt x="24" y="61"/>
                    <a:pt x="26" y="64"/>
                  </a:cubicBezTo>
                  <a:cubicBezTo>
                    <a:pt x="28" y="66"/>
                    <a:pt x="30" y="68"/>
                    <a:pt x="33" y="69"/>
                  </a:cubicBezTo>
                  <a:cubicBezTo>
                    <a:pt x="35" y="70"/>
                    <a:pt x="38" y="71"/>
                    <a:pt x="41" y="71"/>
                  </a:cubicBezTo>
                  <a:cubicBezTo>
                    <a:pt x="44" y="71"/>
                    <a:pt x="47" y="70"/>
                    <a:pt x="49" y="70"/>
                  </a:cubicBezTo>
                  <a:cubicBezTo>
                    <a:pt x="51" y="69"/>
                    <a:pt x="53" y="68"/>
                    <a:pt x="54" y="67"/>
                  </a:cubicBezTo>
                  <a:cubicBezTo>
                    <a:pt x="55" y="66"/>
                    <a:pt x="57" y="65"/>
                    <a:pt x="58" y="64"/>
                  </a:cubicBezTo>
                  <a:cubicBezTo>
                    <a:pt x="59" y="64"/>
                    <a:pt x="60" y="63"/>
                    <a:pt x="61" y="63"/>
                  </a:cubicBezTo>
                  <a:cubicBezTo>
                    <a:pt x="63" y="63"/>
                    <a:pt x="64" y="64"/>
                    <a:pt x="65" y="65"/>
                  </a:cubicBezTo>
                  <a:cubicBezTo>
                    <a:pt x="71" y="72"/>
                    <a:pt x="71" y="72"/>
                    <a:pt x="71" y="72"/>
                  </a:cubicBezTo>
                  <a:cubicBezTo>
                    <a:pt x="68" y="75"/>
                    <a:pt x="66" y="77"/>
                    <a:pt x="63" y="79"/>
                  </a:cubicBezTo>
                  <a:cubicBezTo>
                    <a:pt x="61" y="81"/>
                    <a:pt x="58" y="82"/>
                    <a:pt x="55" y="83"/>
                  </a:cubicBezTo>
                  <a:cubicBezTo>
                    <a:pt x="52" y="84"/>
                    <a:pt x="49" y="85"/>
                    <a:pt x="46" y="86"/>
                  </a:cubicBezTo>
                  <a:cubicBezTo>
                    <a:pt x="43" y="86"/>
                    <a:pt x="40" y="86"/>
                    <a:pt x="37" y="86"/>
                  </a:cubicBezTo>
                  <a:cubicBezTo>
                    <a:pt x="32" y="86"/>
                    <a:pt x="27" y="85"/>
                    <a:pt x="23" y="83"/>
                  </a:cubicBezTo>
                  <a:cubicBezTo>
                    <a:pt x="18" y="81"/>
                    <a:pt x="14" y="79"/>
                    <a:pt x="11" y="75"/>
                  </a:cubicBezTo>
                  <a:cubicBezTo>
                    <a:pt x="7" y="71"/>
                    <a:pt x="5" y="67"/>
                    <a:pt x="3" y="61"/>
                  </a:cubicBezTo>
                  <a:cubicBezTo>
                    <a:pt x="1" y="56"/>
                    <a:pt x="0" y="50"/>
                    <a:pt x="0" y="43"/>
                  </a:cubicBezTo>
                  <a:cubicBezTo>
                    <a:pt x="0" y="37"/>
                    <a:pt x="1" y="31"/>
                    <a:pt x="2" y="26"/>
                  </a:cubicBezTo>
                  <a:cubicBezTo>
                    <a:pt x="4" y="20"/>
                    <a:pt x="7" y="16"/>
                    <a:pt x="10" y="12"/>
                  </a:cubicBezTo>
                  <a:cubicBezTo>
                    <a:pt x="14" y="8"/>
                    <a:pt x="18" y="5"/>
                    <a:pt x="23" y="3"/>
                  </a:cubicBezTo>
                  <a:cubicBezTo>
                    <a:pt x="28" y="1"/>
                    <a:pt x="34" y="0"/>
                    <a:pt x="40" y="0"/>
                  </a:cubicBezTo>
                  <a:cubicBezTo>
                    <a:pt x="47" y="0"/>
                    <a:pt x="52" y="1"/>
                    <a:pt x="57" y="3"/>
                  </a:cubicBezTo>
                  <a:cubicBezTo>
                    <a:pt x="62" y="5"/>
                    <a:pt x="66" y="7"/>
                    <a:pt x="70" y="11"/>
                  </a:cubicBezTo>
                  <a:lnTo>
                    <a:pt x="64" y="19"/>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55" name="Freeform 36">
              <a:extLst>
                <a:ext uri="{FF2B5EF4-FFF2-40B4-BE49-F238E27FC236}">
                  <a16:creationId xmlns:a16="http://schemas.microsoft.com/office/drawing/2014/main" id="{2FF48090-AFA6-4C12-9A59-40B324282FD0}"/>
                </a:ext>
              </a:extLst>
            </p:cNvPr>
            <p:cNvSpPr>
              <a:spLocks noEditPoints="1"/>
            </p:cNvSpPr>
            <p:nvPr userDrawn="1"/>
          </p:nvSpPr>
          <p:spPr bwMode="auto">
            <a:xfrm>
              <a:off x="7295" y="2190"/>
              <a:ext cx="105" cy="119"/>
            </a:xfrm>
            <a:custGeom>
              <a:avLst/>
              <a:gdLst>
                <a:gd name="T0" fmla="*/ 40 w 77"/>
                <a:gd name="T1" fmla="*/ 0 h 86"/>
                <a:gd name="T2" fmla="*/ 55 w 77"/>
                <a:gd name="T3" fmla="*/ 2 h 86"/>
                <a:gd name="T4" fmla="*/ 66 w 77"/>
                <a:gd name="T5" fmla="*/ 9 h 86"/>
                <a:gd name="T6" fmla="*/ 74 w 77"/>
                <a:gd name="T7" fmla="*/ 21 h 86"/>
                <a:gd name="T8" fmla="*/ 77 w 77"/>
                <a:gd name="T9" fmla="*/ 38 h 86"/>
                <a:gd name="T10" fmla="*/ 76 w 77"/>
                <a:gd name="T11" fmla="*/ 41 h 86"/>
                <a:gd name="T12" fmla="*/ 76 w 77"/>
                <a:gd name="T13" fmla="*/ 44 h 86"/>
                <a:gd name="T14" fmla="*/ 74 w 77"/>
                <a:gd name="T15" fmla="*/ 45 h 86"/>
                <a:gd name="T16" fmla="*/ 72 w 77"/>
                <a:gd name="T17" fmla="*/ 45 h 86"/>
                <a:gd name="T18" fmla="*/ 20 w 77"/>
                <a:gd name="T19" fmla="*/ 45 h 86"/>
                <a:gd name="T20" fmla="*/ 27 w 77"/>
                <a:gd name="T21" fmla="*/ 64 h 86"/>
                <a:gd name="T22" fmla="*/ 43 w 77"/>
                <a:gd name="T23" fmla="*/ 71 h 86"/>
                <a:gd name="T24" fmla="*/ 51 w 77"/>
                <a:gd name="T25" fmla="*/ 69 h 86"/>
                <a:gd name="T26" fmla="*/ 58 w 77"/>
                <a:gd name="T27" fmla="*/ 67 h 86"/>
                <a:gd name="T28" fmla="*/ 62 w 77"/>
                <a:gd name="T29" fmla="*/ 64 h 86"/>
                <a:gd name="T30" fmla="*/ 66 w 77"/>
                <a:gd name="T31" fmla="*/ 63 h 86"/>
                <a:gd name="T32" fmla="*/ 68 w 77"/>
                <a:gd name="T33" fmla="*/ 64 h 86"/>
                <a:gd name="T34" fmla="*/ 70 w 77"/>
                <a:gd name="T35" fmla="*/ 65 h 86"/>
                <a:gd name="T36" fmla="*/ 76 w 77"/>
                <a:gd name="T37" fmla="*/ 72 h 86"/>
                <a:gd name="T38" fmla="*/ 68 w 77"/>
                <a:gd name="T39" fmla="*/ 79 h 86"/>
                <a:gd name="T40" fmla="*/ 60 w 77"/>
                <a:gd name="T41" fmla="*/ 83 h 86"/>
                <a:gd name="T42" fmla="*/ 50 w 77"/>
                <a:gd name="T43" fmla="*/ 86 h 86"/>
                <a:gd name="T44" fmla="*/ 41 w 77"/>
                <a:gd name="T45" fmla="*/ 86 h 86"/>
                <a:gd name="T46" fmla="*/ 25 w 77"/>
                <a:gd name="T47" fmla="*/ 83 h 86"/>
                <a:gd name="T48" fmla="*/ 12 w 77"/>
                <a:gd name="T49" fmla="*/ 75 h 86"/>
                <a:gd name="T50" fmla="*/ 3 w 77"/>
                <a:gd name="T51" fmla="*/ 61 h 86"/>
                <a:gd name="T52" fmla="*/ 0 w 77"/>
                <a:gd name="T53" fmla="*/ 41 h 86"/>
                <a:gd name="T54" fmla="*/ 2 w 77"/>
                <a:gd name="T55" fmla="*/ 25 h 86"/>
                <a:gd name="T56" fmla="*/ 10 w 77"/>
                <a:gd name="T57" fmla="*/ 12 h 86"/>
                <a:gd name="T58" fmla="*/ 23 w 77"/>
                <a:gd name="T59" fmla="*/ 3 h 86"/>
                <a:gd name="T60" fmla="*/ 40 w 77"/>
                <a:gd name="T61" fmla="*/ 0 h 86"/>
                <a:gd name="T62" fmla="*/ 41 w 77"/>
                <a:gd name="T63" fmla="*/ 14 h 86"/>
                <a:gd name="T64" fmla="*/ 27 w 77"/>
                <a:gd name="T65" fmla="*/ 19 h 86"/>
                <a:gd name="T66" fmla="*/ 20 w 77"/>
                <a:gd name="T67" fmla="*/ 33 h 86"/>
                <a:gd name="T68" fmla="*/ 58 w 77"/>
                <a:gd name="T69" fmla="*/ 33 h 86"/>
                <a:gd name="T70" fmla="*/ 57 w 77"/>
                <a:gd name="T71" fmla="*/ 26 h 86"/>
                <a:gd name="T72" fmla="*/ 54 w 77"/>
                <a:gd name="T73" fmla="*/ 20 h 86"/>
                <a:gd name="T74" fmla="*/ 48 w 77"/>
                <a:gd name="T75" fmla="*/ 16 h 86"/>
                <a:gd name="T76" fmla="*/ 41 w 77"/>
                <a:gd name="T77"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86">
                  <a:moveTo>
                    <a:pt x="40" y="0"/>
                  </a:moveTo>
                  <a:cubicBezTo>
                    <a:pt x="45" y="0"/>
                    <a:pt x="50" y="0"/>
                    <a:pt x="55" y="2"/>
                  </a:cubicBezTo>
                  <a:cubicBezTo>
                    <a:pt x="59" y="4"/>
                    <a:pt x="63" y="6"/>
                    <a:pt x="66" y="9"/>
                  </a:cubicBezTo>
                  <a:cubicBezTo>
                    <a:pt x="69" y="13"/>
                    <a:pt x="72" y="17"/>
                    <a:pt x="74" y="21"/>
                  </a:cubicBezTo>
                  <a:cubicBezTo>
                    <a:pt x="76" y="26"/>
                    <a:pt x="77" y="32"/>
                    <a:pt x="77" y="38"/>
                  </a:cubicBezTo>
                  <a:cubicBezTo>
                    <a:pt x="77" y="39"/>
                    <a:pt x="76" y="40"/>
                    <a:pt x="76" y="41"/>
                  </a:cubicBezTo>
                  <a:cubicBezTo>
                    <a:pt x="76" y="42"/>
                    <a:pt x="76" y="43"/>
                    <a:pt x="76" y="44"/>
                  </a:cubicBezTo>
                  <a:cubicBezTo>
                    <a:pt x="75" y="44"/>
                    <a:pt x="75" y="45"/>
                    <a:pt x="74" y="45"/>
                  </a:cubicBezTo>
                  <a:cubicBezTo>
                    <a:pt x="74" y="45"/>
                    <a:pt x="73" y="45"/>
                    <a:pt x="72" y="45"/>
                  </a:cubicBezTo>
                  <a:cubicBezTo>
                    <a:pt x="20" y="45"/>
                    <a:pt x="20" y="45"/>
                    <a:pt x="20" y="45"/>
                  </a:cubicBezTo>
                  <a:cubicBezTo>
                    <a:pt x="20" y="54"/>
                    <a:pt x="23" y="60"/>
                    <a:pt x="27" y="64"/>
                  </a:cubicBezTo>
                  <a:cubicBezTo>
                    <a:pt x="31" y="69"/>
                    <a:pt x="36" y="71"/>
                    <a:pt x="43" y="71"/>
                  </a:cubicBezTo>
                  <a:cubicBezTo>
                    <a:pt x="46" y="71"/>
                    <a:pt x="49" y="70"/>
                    <a:pt x="51" y="69"/>
                  </a:cubicBezTo>
                  <a:cubicBezTo>
                    <a:pt x="54" y="69"/>
                    <a:pt x="56" y="68"/>
                    <a:pt x="58" y="67"/>
                  </a:cubicBezTo>
                  <a:cubicBezTo>
                    <a:pt x="59" y="66"/>
                    <a:pt x="61" y="65"/>
                    <a:pt x="62" y="64"/>
                  </a:cubicBezTo>
                  <a:cubicBezTo>
                    <a:pt x="64" y="64"/>
                    <a:pt x="65" y="63"/>
                    <a:pt x="66" y="63"/>
                  </a:cubicBezTo>
                  <a:cubicBezTo>
                    <a:pt x="67" y="63"/>
                    <a:pt x="68" y="63"/>
                    <a:pt x="68" y="64"/>
                  </a:cubicBezTo>
                  <a:cubicBezTo>
                    <a:pt x="69" y="64"/>
                    <a:pt x="69" y="64"/>
                    <a:pt x="70" y="65"/>
                  </a:cubicBezTo>
                  <a:cubicBezTo>
                    <a:pt x="76" y="72"/>
                    <a:pt x="76" y="72"/>
                    <a:pt x="76" y="72"/>
                  </a:cubicBezTo>
                  <a:cubicBezTo>
                    <a:pt x="74" y="75"/>
                    <a:pt x="71" y="77"/>
                    <a:pt x="68" y="79"/>
                  </a:cubicBezTo>
                  <a:cubicBezTo>
                    <a:pt x="65" y="81"/>
                    <a:pt x="63" y="82"/>
                    <a:pt x="60" y="83"/>
                  </a:cubicBezTo>
                  <a:cubicBezTo>
                    <a:pt x="56" y="84"/>
                    <a:pt x="53" y="85"/>
                    <a:pt x="50" y="86"/>
                  </a:cubicBezTo>
                  <a:cubicBezTo>
                    <a:pt x="47" y="86"/>
                    <a:pt x="44" y="86"/>
                    <a:pt x="41" y="86"/>
                  </a:cubicBezTo>
                  <a:cubicBezTo>
                    <a:pt x="35" y="86"/>
                    <a:pt x="30" y="85"/>
                    <a:pt x="25" y="83"/>
                  </a:cubicBezTo>
                  <a:cubicBezTo>
                    <a:pt x="20" y="81"/>
                    <a:pt x="15" y="78"/>
                    <a:pt x="12" y="75"/>
                  </a:cubicBezTo>
                  <a:cubicBezTo>
                    <a:pt x="8" y="71"/>
                    <a:pt x="5" y="66"/>
                    <a:pt x="3" y="61"/>
                  </a:cubicBezTo>
                  <a:cubicBezTo>
                    <a:pt x="1" y="55"/>
                    <a:pt x="0" y="48"/>
                    <a:pt x="0" y="41"/>
                  </a:cubicBezTo>
                  <a:cubicBezTo>
                    <a:pt x="0" y="35"/>
                    <a:pt x="1" y="30"/>
                    <a:pt x="2" y="25"/>
                  </a:cubicBezTo>
                  <a:cubicBezTo>
                    <a:pt x="4" y="20"/>
                    <a:pt x="7" y="15"/>
                    <a:pt x="10" y="12"/>
                  </a:cubicBezTo>
                  <a:cubicBezTo>
                    <a:pt x="14" y="8"/>
                    <a:pt x="18" y="5"/>
                    <a:pt x="23" y="3"/>
                  </a:cubicBezTo>
                  <a:cubicBezTo>
                    <a:pt x="28" y="1"/>
                    <a:pt x="34" y="0"/>
                    <a:pt x="40" y="0"/>
                  </a:cubicBezTo>
                  <a:close/>
                  <a:moveTo>
                    <a:pt x="41" y="14"/>
                  </a:moveTo>
                  <a:cubicBezTo>
                    <a:pt x="35" y="14"/>
                    <a:pt x="30" y="16"/>
                    <a:pt x="27" y="19"/>
                  </a:cubicBezTo>
                  <a:cubicBezTo>
                    <a:pt x="23" y="22"/>
                    <a:pt x="21" y="27"/>
                    <a:pt x="20" y="33"/>
                  </a:cubicBezTo>
                  <a:cubicBezTo>
                    <a:pt x="58" y="33"/>
                    <a:pt x="58" y="33"/>
                    <a:pt x="58" y="33"/>
                  </a:cubicBezTo>
                  <a:cubicBezTo>
                    <a:pt x="58" y="31"/>
                    <a:pt x="58" y="28"/>
                    <a:pt x="57" y="26"/>
                  </a:cubicBezTo>
                  <a:cubicBezTo>
                    <a:pt x="57" y="23"/>
                    <a:pt x="55" y="21"/>
                    <a:pt x="54" y="20"/>
                  </a:cubicBezTo>
                  <a:cubicBezTo>
                    <a:pt x="52" y="18"/>
                    <a:pt x="51" y="17"/>
                    <a:pt x="48" y="16"/>
                  </a:cubicBezTo>
                  <a:cubicBezTo>
                    <a:pt x="46" y="15"/>
                    <a:pt x="44" y="14"/>
                    <a:pt x="41" y="14"/>
                  </a:cubicBez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56" name="Freeform 37">
              <a:extLst>
                <a:ext uri="{FF2B5EF4-FFF2-40B4-BE49-F238E27FC236}">
                  <a16:creationId xmlns:a16="http://schemas.microsoft.com/office/drawing/2014/main" id="{E2764A18-B5F0-4957-A58C-B8C5EE541A65}"/>
                </a:ext>
              </a:extLst>
            </p:cNvPr>
            <p:cNvSpPr>
              <a:spLocks/>
            </p:cNvSpPr>
            <p:nvPr userDrawn="1"/>
          </p:nvSpPr>
          <p:spPr bwMode="auto">
            <a:xfrm>
              <a:off x="7424" y="2190"/>
              <a:ext cx="86" cy="119"/>
            </a:xfrm>
            <a:custGeom>
              <a:avLst/>
              <a:gdLst>
                <a:gd name="T0" fmla="*/ 58 w 63"/>
                <a:gd name="T1" fmla="*/ 17 h 86"/>
                <a:gd name="T2" fmla="*/ 56 w 63"/>
                <a:gd name="T3" fmla="*/ 19 h 86"/>
                <a:gd name="T4" fmla="*/ 54 w 63"/>
                <a:gd name="T5" fmla="*/ 20 h 86"/>
                <a:gd name="T6" fmla="*/ 51 w 63"/>
                <a:gd name="T7" fmla="*/ 19 h 86"/>
                <a:gd name="T8" fmla="*/ 47 w 63"/>
                <a:gd name="T9" fmla="*/ 17 h 86"/>
                <a:gd name="T10" fmla="*/ 42 w 63"/>
                <a:gd name="T11" fmla="*/ 15 h 86"/>
                <a:gd name="T12" fmla="*/ 35 w 63"/>
                <a:gd name="T13" fmla="*/ 14 h 86"/>
                <a:gd name="T14" fmla="*/ 26 w 63"/>
                <a:gd name="T15" fmla="*/ 17 h 86"/>
                <a:gd name="T16" fmla="*/ 22 w 63"/>
                <a:gd name="T17" fmla="*/ 23 h 86"/>
                <a:gd name="T18" fmla="*/ 24 w 63"/>
                <a:gd name="T19" fmla="*/ 28 h 86"/>
                <a:gd name="T20" fmla="*/ 29 w 63"/>
                <a:gd name="T21" fmla="*/ 31 h 86"/>
                <a:gd name="T22" fmla="*/ 35 w 63"/>
                <a:gd name="T23" fmla="*/ 34 h 86"/>
                <a:gd name="T24" fmla="*/ 43 w 63"/>
                <a:gd name="T25" fmla="*/ 36 h 86"/>
                <a:gd name="T26" fmla="*/ 50 w 63"/>
                <a:gd name="T27" fmla="*/ 39 h 86"/>
                <a:gd name="T28" fmla="*/ 57 w 63"/>
                <a:gd name="T29" fmla="*/ 43 h 86"/>
                <a:gd name="T30" fmla="*/ 62 w 63"/>
                <a:gd name="T31" fmla="*/ 50 h 86"/>
                <a:gd name="T32" fmla="*/ 63 w 63"/>
                <a:gd name="T33" fmla="*/ 58 h 86"/>
                <a:gd name="T34" fmla="*/ 61 w 63"/>
                <a:gd name="T35" fmla="*/ 69 h 86"/>
                <a:gd name="T36" fmla="*/ 55 w 63"/>
                <a:gd name="T37" fmla="*/ 78 h 86"/>
                <a:gd name="T38" fmla="*/ 44 w 63"/>
                <a:gd name="T39" fmla="*/ 84 h 86"/>
                <a:gd name="T40" fmla="*/ 30 w 63"/>
                <a:gd name="T41" fmla="*/ 86 h 86"/>
                <a:gd name="T42" fmla="*/ 21 w 63"/>
                <a:gd name="T43" fmla="*/ 85 h 86"/>
                <a:gd name="T44" fmla="*/ 13 w 63"/>
                <a:gd name="T45" fmla="*/ 83 h 86"/>
                <a:gd name="T46" fmla="*/ 6 w 63"/>
                <a:gd name="T47" fmla="*/ 80 h 86"/>
                <a:gd name="T48" fmla="*/ 0 w 63"/>
                <a:gd name="T49" fmla="*/ 76 h 86"/>
                <a:gd name="T50" fmla="*/ 5 w 63"/>
                <a:gd name="T51" fmla="*/ 68 h 86"/>
                <a:gd name="T52" fmla="*/ 7 w 63"/>
                <a:gd name="T53" fmla="*/ 66 h 86"/>
                <a:gd name="T54" fmla="*/ 10 w 63"/>
                <a:gd name="T55" fmla="*/ 65 h 86"/>
                <a:gd name="T56" fmla="*/ 14 w 63"/>
                <a:gd name="T57" fmla="*/ 66 h 86"/>
                <a:gd name="T58" fmla="*/ 18 w 63"/>
                <a:gd name="T59" fmla="*/ 69 h 86"/>
                <a:gd name="T60" fmla="*/ 23 w 63"/>
                <a:gd name="T61" fmla="*/ 71 h 86"/>
                <a:gd name="T62" fmla="*/ 31 w 63"/>
                <a:gd name="T63" fmla="*/ 72 h 86"/>
                <a:gd name="T64" fmla="*/ 37 w 63"/>
                <a:gd name="T65" fmla="*/ 71 h 86"/>
                <a:gd name="T66" fmla="*/ 41 w 63"/>
                <a:gd name="T67" fmla="*/ 69 h 86"/>
                <a:gd name="T68" fmla="*/ 44 w 63"/>
                <a:gd name="T69" fmla="*/ 66 h 86"/>
                <a:gd name="T70" fmla="*/ 44 w 63"/>
                <a:gd name="T71" fmla="*/ 62 h 86"/>
                <a:gd name="T72" fmla="*/ 43 w 63"/>
                <a:gd name="T73" fmla="*/ 57 h 86"/>
                <a:gd name="T74" fmla="*/ 38 w 63"/>
                <a:gd name="T75" fmla="*/ 54 h 86"/>
                <a:gd name="T76" fmla="*/ 31 w 63"/>
                <a:gd name="T77" fmla="*/ 51 h 86"/>
                <a:gd name="T78" fmla="*/ 24 w 63"/>
                <a:gd name="T79" fmla="*/ 49 h 86"/>
                <a:gd name="T80" fmla="*/ 16 w 63"/>
                <a:gd name="T81" fmla="*/ 46 h 86"/>
                <a:gd name="T82" fmla="*/ 9 w 63"/>
                <a:gd name="T83" fmla="*/ 41 h 86"/>
                <a:gd name="T84" fmla="*/ 5 w 63"/>
                <a:gd name="T85" fmla="*/ 35 h 86"/>
                <a:gd name="T86" fmla="*/ 3 w 63"/>
                <a:gd name="T87" fmla="*/ 25 h 86"/>
                <a:gd name="T88" fmla="*/ 5 w 63"/>
                <a:gd name="T89" fmla="*/ 15 h 86"/>
                <a:gd name="T90" fmla="*/ 11 w 63"/>
                <a:gd name="T91" fmla="*/ 7 h 86"/>
                <a:gd name="T92" fmla="*/ 21 w 63"/>
                <a:gd name="T93" fmla="*/ 2 h 86"/>
                <a:gd name="T94" fmla="*/ 35 w 63"/>
                <a:gd name="T95" fmla="*/ 0 h 86"/>
                <a:gd name="T96" fmla="*/ 50 w 63"/>
                <a:gd name="T97" fmla="*/ 2 h 86"/>
                <a:gd name="T98" fmla="*/ 62 w 63"/>
                <a:gd name="T99" fmla="*/ 10 h 86"/>
                <a:gd name="T100" fmla="*/ 58 w 63"/>
                <a:gd name="T10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86">
                  <a:moveTo>
                    <a:pt x="58" y="17"/>
                  </a:moveTo>
                  <a:cubicBezTo>
                    <a:pt x="57" y="18"/>
                    <a:pt x="57" y="19"/>
                    <a:pt x="56" y="19"/>
                  </a:cubicBezTo>
                  <a:cubicBezTo>
                    <a:pt x="55" y="19"/>
                    <a:pt x="55" y="20"/>
                    <a:pt x="54" y="20"/>
                  </a:cubicBezTo>
                  <a:cubicBezTo>
                    <a:pt x="53" y="20"/>
                    <a:pt x="52" y="19"/>
                    <a:pt x="51" y="19"/>
                  </a:cubicBezTo>
                  <a:cubicBezTo>
                    <a:pt x="49" y="18"/>
                    <a:pt x="48" y="18"/>
                    <a:pt x="47" y="17"/>
                  </a:cubicBezTo>
                  <a:cubicBezTo>
                    <a:pt x="45" y="16"/>
                    <a:pt x="44" y="16"/>
                    <a:pt x="42" y="15"/>
                  </a:cubicBezTo>
                  <a:cubicBezTo>
                    <a:pt x="40" y="15"/>
                    <a:pt x="38" y="14"/>
                    <a:pt x="35" y="14"/>
                  </a:cubicBezTo>
                  <a:cubicBezTo>
                    <a:pt x="31" y="14"/>
                    <a:pt x="28" y="15"/>
                    <a:pt x="26" y="17"/>
                  </a:cubicBezTo>
                  <a:cubicBezTo>
                    <a:pt x="23" y="19"/>
                    <a:pt x="22" y="21"/>
                    <a:pt x="22" y="23"/>
                  </a:cubicBezTo>
                  <a:cubicBezTo>
                    <a:pt x="22" y="25"/>
                    <a:pt x="23" y="27"/>
                    <a:pt x="24" y="28"/>
                  </a:cubicBezTo>
                  <a:cubicBezTo>
                    <a:pt x="25" y="29"/>
                    <a:pt x="27" y="30"/>
                    <a:pt x="29" y="31"/>
                  </a:cubicBezTo>
                  <a:cubicBezTo>
                    <a:pt x="30" y="32"/>
                    <a:pt x="33" y="33"/>
                    <a:pt x="35" y="34"/>
                  </a:cubicBezTo>
                  <a:cubicBezTo>
                    <a:pt x="38" y="34"/>
                    <a:pt x="40" y="35"/>
                    <a:pt x="43" y="36"/>
                  </a:cubicBezTo>
                  <a:cubicBezTo>
                    <a:pt x="45" y="37"/>
                    <a:pt x="48" y="38"/>
                    <a:pt x="50" y="39"/>
                  </a:cubicBezTo>
                  <a:cubicBezTo>
                    <a:pt x="53" y="40"/>
                    <a:pt x="55" y="42"/>
                    <a:pt x="57" y="43"/>
                  </a:cubicBezTo>
                  <a:cubicBezTo>
                    <a:pt x="59" y="45"/>
                    <a:pt x="60" y="47"/>
                    <a:pt x="62" y="50"/>
                  </a:cubicBezTo>
                  <a:cubicBezTo>
                    <a:pt x="63" y="52"/>
                    <a:pt x="63" y="55"/>
                    <a:pt x="63" y="58"/>
                  </a:cubicBezTo>
                  <a:cubicBezTo>
                    <a:pt x="63" y="62"/>
                    <a:pt x="63" y="66"/>
                    <a:pt x="61" y="69"/>
                  </a:cubicBezTo>
                  <a:cubicBezTo>
                    <a:pt x="60" y="73"/>
                    <a:pt x="57" y="76"/>
                    <a:pt x="55" y="78"/>
                  </a:cubicBezTo>
                  <a:cubicBezTo>
                    <a:pt x="52" y="81"/>
                    <a:pt x="48" y="83"/>
                    <a:pt x="44" y="84"/>
                  </a:cubicBezTo>
                  <a:cubicBezTo>
                    <a:pt x="40" y="86"/>
                    <a:pt x="35" y="86"/>
                    <a:pt x="30" y="86"/>
                  </a:cubicBezTo>
                  <a:cubicBezTo>
                    <a:pt x="27" y="86"/>
                    <a:pt x="24" y="86"/>
                    <a:pt x="21" y="85"/>
                  </a:cubicBezTo>
                  <a:cubicBezTo>
                    <a:pt x="18" y="85"/>
                    <a:pt x="16" y="84"/>
                    <a:pt x="13" y="83"/>
                  </a:cubicBezTo>
                  <a:cubicBezTo>
                    <a:pt x="11" y="82"/>
                    <a:pt x="8" y="81"/>
                    <a:pt x="6" y="80"/>
                  </a:cubicBezTo>
                  <a:cubicBezTo>
                    <a:pt x="4" y="79"/>
                    <a:pt x="2" y="77"/>
                    <a:pt x="0" y="76"/>
                  </a:cubicBezTo>
                  <a:cubicBezTo>
                    <a:pt x="5" y="68"/>
                    <a:pt x="5" y="68"/>
                    <a:pt x="5" y="68"/>
                  </a:cubicBezTo>
                  <a:cubicBezTo>
                    <a:pt x="6" y="67"/>
                    <a:pt x="6" y="67"/>
                    <a:pt x="7" y="66"/>
                  </a:cubicBezTo>
                  <a:cubicBezTo>
                    <a:pt x="8" y="66"/>
                    <a:pt x="9" y="65"/>
                    <a:pt x="10" y="65"/>
                  </a:cubicBezTo>
                  <a:cubicBezTo>
                    <a:pt x="12" y="65"/>
                    <a:pt x="13" y="66"/>
                    <a:pt x="14" y="66"/>
                  </a:cubicBezTo>
                  <a:cubicBezTo>
                    <a:pt x="15" y="67"/>
                    <a:pt x="16" y="68"/>
                    <a:pt x="18" y="69"/>
                  </a:cubicBezTo>
                  <a:cubicBezTo>
                    <a:pt x="19" y="70"/>
                    <a:pt x="21" y="70"/>
                    <a:pt x="23" y="71"/>
                  </a:cubicBezTo>
                  <a:cubicBezTo>
                    <a:pt x="25" y="72"/>
                    <a:pt x="28" y="72"/>
                    <a:pt x="31" y="72"/>
                  </a:cubicBezTo>
                  <a:cubicBezTo>
                    <a:pt x="33" y="72"/>
                    <a:pt x="35" y="72"/>
                    <a:pt x="37" y="71"/>
                  </a:cubicBezTo>
                  <a:cubicBezTo>
                    <a:pt x="39" y="71"/>
                    <a:pt x="40" y="70"/>
                    <a:pt x="41" y="69"/>
                  </a:cubicBezTo>
                  <a:cubicBezTo>
                    <a:pt x="42" y="68"/>
                    <a:pt x="43" y="67"/>
                    <a:pt x="44" y="66"/>
                  </a:cubicBezTo>
                  <a:cubicBezTo>
                    <a:pt x="44" y="64"/>
                    <a:pt x="44" y="63"/>
                    <a:pt x="44" y="62"/>
                  </a:cubicBezTo>
                  <a:cubicBezTo>
                    <a:pt x="44" y="60"/>
                    <a:pt x="44" y="58"/>
                    <a:pt x="43" y="57"/>
                  </a:cubicBezTo>
                  <a:cubicBezTo>
                    <a:pt x="41" y="56"/>
                    <a:pt x="40" y="55"/>
                    <a:pt x="38" y="54"/>
                  </a:cubicBezTo>
                  <a:cubicBezTo>
                    <a:pt x="36" y="53"/>
                    <a:pt x="34" y="52"/>
                    <a:pt x="31" y="51"/>
                  </a:cubicBezTo>
                  <a:cubicBezTo>
                    <a:pt x="29" y="51"/>
                    <a:pt x="26" y="50"/>
                    <a:pt x="24" y="49"/>
                  </a:cubicBezTo>
                  <a:cubicBezTo>
                    <a:pt x="21" y="48"/>
                    <a:pt x="18" y="47"/>
                    <a:pt x="16" y="46"/>
                  </a:cubicBezTo>
                  <a:cubicBezTo>
                    <a:pt x="14" y="45"/>
                    <a:pt x="11" y="43"/>
                    <a:pt x="9" y="41"/>
                  </a:cubicBezTo>
                  <a:cubicBezTo>
                    <a:pt x="7" y="40"/>
                    <a:pt x="6" y="37"/>
                    <a:pt x="5" y="35"/>
                  </a:cubicBezTo>
                  <a:cubicBezTo>
                    <a:pt x="4" y="32"/>
                    <a:pt x="3" y="29"/>
                    <a:pt x="3" y="25"/>
                  </a:cubicBezTo>
                  <a:cubicBezTo>
                    <a:pt x="3" y="22"/>
                    <a:pt x="4" y="18"/>
                    <a:pt x="5" y="15"/>
                  </a:cubicBezTo>
                  <a:cubicBezTo>
                    <a:pt x="6" y="12"/>
                    <a:pt x="8" y="10"/>
                    <a:pt x="11" y="7"/>
                  </a:cubicBezTo>
                  <a:cubicBezTo>
                    <a:pt x="14" y="5"/>
                    <a:pt x="17" y="3"/>
                    <a:pt x="21" y="2"/>
                  </a:cubicBezTo>
                  <a:cubicBezTo>
                    <a:pt x="25" y="0"/>
                    <a:pt x="29" y="0"/>
                    <a:pt x="35" y="0"/>
                  </a:cubicBezTo>
                  <a:cubicBezTo>
                    <a:pt x="40" y="0"/>
                    <a:pt x="46" y="0"/>
                    <a:pt x="50" y="2"/>
                  </a:cubicBezTo>
                  <a:cubicBezTo>
                    <a:pt x="55" y="4"/>
                    <a:pt x="59" y="7"/>
                    <a:pt x="62" y="10"/>
                  </a:cubicBezTo>
                  <a:lnTo>
                    <a:pt x="58" y="17"/>
                  </a:lnTo>
                  <a:close/>
                </a:path>
              </a:pathLst>
            </a:custGeom>
            <a:solidFill>
              <a:srgbClr val="00A7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grpSp>
      <p:cxnSp>
        <p:nvCxnSpPr>
          <p:cNvPr id="57" name="Connecteur droit 56">
            <a:extLst>
              <a:ext uri="{FF2B5EF4-FFF2-40B4-BE49-F238E27FC236}">
                <a16:creationId xmlns:a16="http://schemas.microsoft.com/office/drawing/2014/main" id="{638FB878-FF54-4F1A-A1C4-E8240E2E6140}"/>
              </a:ext>
            </a:extLst>
          </p:cNvPr>
          <p:cNvCxnSpPr>
            <a:cxnSpLocks/>
          </p:cNvCxnSpPr>
          <p:nvPr userDrawn="1"/>
        </p:nvCxnSpPr>
        <p:spPr>
          <a:xfrm>
            <a:off x="5556000" y="1484669"/>
            <a:ext cx="1080000" cy="0"/>
          </a:xfrm>
          <a:prstGeom prst="line">
            <a:avLst/>
          </a:prstGeom>
          <a:ln w="254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19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bg>
      <p:bgPr>
        <a:solidFill>
          <a:schemeClr val="tx1"/>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5EA28B4A-1A20-42AF-960D-80EED11EC2DF}"/>
              </a:ext>
            </a:extLst>
          </p:cNvPr>
          <p:cNvSpPr/>
          <p:nvPr userDrawn="1"/>
        </p:nvSpPr>
        <p:spPr>
          <a:xfrm>
            <a:off x="4421605" y="0"/>
            <a:ext cx="7770395" cy="6245224"/>
          </a:xfrm>
          <a:custGeom>
            <a:avLst/>
            <a:gdLst>
              <a:gd name="connsiteX0" fmla="*/ 0 w 7770395"/>
              <a:gd name="connsiteY0" fmla="*/ 0 h 6245224"/>
              <a:gd name="connsiteX1" fmla="*/ 7770395 w 7770395"/>
              <a:gd name="connsiteY1" fmla="*/ 0 h 6245224"/>
              <a:gd name="connsiteX2" fmla="*/ 7770395 w 7770395"/>
              <a:gd name="connsiteY2" fmla="*/ 6245224 h 6245224"/>
              <a:gd name="connsiteX3" fmla="*/ 3885175 w 7770395"/>
              <a:gd name="connsiteY3" fmla="*/ 6245224 h 6245224"/>
              <a:gd name="connsiteX4" fmla="*/ 5288013 w 7770395"/>
              <a:gd name="connsiteY4" fmla="*/ 4842345 h 6245224"/>
              <a:gd name="connsiteX5" fmla="*/ 445670 w 7770395"/>
              <a:gd name="connsiteY5" fmla="*/ 1 h 6245224"/>
              <a:gd name="connsiteX6" fmla="*/ 0 w 7770395"/>
              <a:gd name="connsiteY6" fmla="*/ 1 h 62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0395" h="6245224">
                <a:moveTo>
                  <a:pt x="0" y="0"/>
                </a:moveTo>
                <a:lnTo>
                  <a:pt x="7770395" y="0"/>
                </a:lnTo>
                <a:lnTo>
                  <a:pt x="7770395" y="6245224"/>
                </a:lnTo>
                <a:lnTo>
                  <a:pt x="3885175" y="6245224"/>
                </a:lnTo>
                <a:lnTo>
                  <a:pt x="5288013" y="4842345"/>
                </a:lnTo>
                <a:lnTo>
                  <a:pt x="445670" y="1"/>
                </a:lnTo>
                <a:lnTo>
                  <a:pt x="0" y="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Titre 1">
            <a:extLst>
              <a:ext uri="{FF2B5EF4-FFF2-40B4-BE49-F238E27FC236}">
                <a16:creationId xmlns:a16="http://schemas.microsoft.com/office/drawing/2014/main" id="{139D36AE-E137-4A49-9F17-93810C158580}"/>
              </a:ext>
            </a:extLst>
          </p:cNvPr>
          <p:cNvSpPr>
            <a:spLocks noGrp="1"/>
          </p:cNvSpPr>
          <p:nvPr>
            <p:ph type="title" hasCustomPrompt="1"/>
          </p:nvPr>
        </p:nvSpPr>
        <p:spPr>
          <a:xfrm>
            <a:off x="2495550" y="611188"/>
            <a:ext cx="8118475" cy="2093753"/>
          </a:xfrm>
        </p:spPr>
        <p:txBody>
          <a:bodyPr anchor="b"/>
          <a:lstStyle>
            <a:lvl1pPr>
              <a:defRPr>
                <a:solidFill>
                  <a:schemeClr val="bg1"/>
                </a:solidFill>
              </a:defRPr>
            </a:lvl1pPr>
          </a:lstStyle>
          <a:p>
            <a:r>
              <a:rPr lang="fr-FR"/>
              <a:t>Titre du chapitre</a:t>
            </a:r>
            <a:br>
              <a:rPr lang="fr-FR"/>
            </a:br>
            <a:r>
              <a:rPr lang="fr-FR"/>
              <a:t>sur deux ou trois lignes</a:t>
            </a:r>
          </a:p>
        </p:txBody>
      </p:sp>
      <p:sp>
        <p:nvSpPr>
          <p:cNvPr id="4" name="Espace réservé du numéro de diapositive 3">
            <a:extLst>
              <a:ext uri="{FF2B5EF4-FFF2-40B4-BE49-F238E27FC236}">
                <a16:creationId xmlns:a16="http://schemas.microsoft.com/office/drawing/2014/main" id="{750735A4-B234-42D6-8794-ECF4978E47C6}"/>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15" name="Espace réservé du texte 14">
            <a:extLst>
              <a:ext uri="{FF2B5EF4-FFF2-40B4-BE49-F238E27FC236}">
                <a16:creationId xmlns:a16="http://schemas.microsoft.com/office/drawing/2014/main" id="{55AAC245-782B-4A5A-A3AC-39FD6501B6A7}"/>
              </a:ext>
            </a:extLst>
          </p:cNvPr>
          <p:cNvSpPr>
            <a:spLocks noGrp="1"/>
          </p:cNvSpPr>
          <p:nvPr>
            <p:ph type="body" sz="quarter" idx="13" hasCustomPrompt="1"/>
          </p:nvPr>
        </p:nvSpPr>
        <p:spPr>
          <a:xfrm>
            <a:off x="2495550" y="2704941"/>
            <a:ext cx="8118475" cy="2132172"/>
          </a:xfrm>
        </p:spPr>
        <p:txBody>
          <a:bodyPr tIns="180000"/>
          <a:lstStyle>
            <a:lvl1pPr>
              <a:spcBef>
                <a:spcPts val="0"/>
              </a:spcBef>
              <a:defRPr b="0">
                <a:solidFill>
                  <a:schemeClr val="bg1"/>
                </a:solidFill>
              </a:defRPr>
            </a:lvl1pPr>
          </a:lstStyle>
          <a:p>
            <a:pPr lvl="0"/>
            <a:r>
              <a:rPr lang="fr-FR"/>
              <a:t>Sous-titre du chapitre</a:t>
            </a:r>
          </a:p>
          <a:p>
            <a:pPr lvl="0"/>
            <a:r>
              <a:rPr lang="fr-FR"/>
              <a:t>sur deux ou trois lignes</a:t>
            </a:r>
          </a:p>
        </p:txBody>
      </p:sp>
      <p:sp>
        <p:nvSpPr>
          <p:cNvPr id="18" name="Espace réservé du texte 17">
            <a:extLst>
              <a:ext uri="{FF2B5EF4-FFF2-40B4-BE49-F238E27FC236}">
                <a16:creationId xmlns:a16="http://schemas.microsoft.com/office/drawing/2014/main" id="{E1DFFB1F-54CC-470D-86B4-04F56859EB50}"/>
              </a:ext>
            </a:extLst>
          </p:cNvPr>
          <p:cNvSpPr>
            <a:spLocks noGrp="1"/>
          </p:cNvSpPr>
          <p:nvPr>
            <p:ph type="body" sz="quarter" idx="14" hasCustomPrompt="1"/>
          </p:nvPr>
        </p:nvSpPr>
        <p:spPr>
          <a:xfrm>
            <a:off x="682625" y="611188"/>
            <a:ext cx="1800225" cy="4225925"/>
          </a:xfrm>
        </p:spPr>
        <p:txBody>
          <a:bodyPr tIns="468000" rIns="180000" anchor="t"/>
          <a:lstStyle>
            <a:lvl1pPr algn="r">
              <a:defRPr sz="18800">
                <a:solidFill>
                  <a:schemeClr val="bg1"/>
                </a:solidFill>
              </a:defRPr>
            </a:lvl1pPr>
            <a:lvl2pPr algn="r">
              <a:defRPr>
                <a:solidFill>
                  <a:schemeClr val="bg1"/>
                </a:solidFill>
              </a:defRPr>
            </a:lvl2pPr>
            <a:lvl3pPr algn="r">
              <a:defRPr/>
            </a:lvl3pPr>
            <a:lvl4pPr algn="r">
              <a:defRPr/>
            </a:lvl4pPr>
            <a:lvl5pPr algn="r">
              <a:defRPr/>
            </a:lvl5pPr>
          </a:lstStyle>
          <a:p>
            <a:pPr lvl="0"/>
            <a:r>
              <a:rPr lang="fr-FR"/>
              <a:t>1</a:t>
            </a:r>
          </a:p>
          <a:p>
            <a:pPr lvl="1"/>
            <a:endParaRPr lang="fr-FR"/>
          </a:p>
        </p:txBody>
      </p:sp>
    </p:spTree>
    <p:extLst>
      <p:ext uri="{BB962C8B-B14F-4D97-AF65-F5344CB8AC3E}">
        <p14:creationId xmlns:p14="http://schemas.microsoft.com/office/powerpoint/2010/main" val="20313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 chapit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49EF0-C7A4-440A-8BED-01EA24B5061A}"/>
              </a:ext>
            </a:extLst>
          </p:cNvPr>
          <p:cNvSpPr>
            <a:spLocks noGrp="1"/>
          </p:cNvSpPr>
          <p:nvPr>
            <p:ph type="title"/>
          </p:nvPr>
        </p:nvSpPr>
        <p:spPr>
          <a:xfrm>
            <a:off x="682625" y="4199731"/>
            <a:ext cx="10825163" cy="960755"/>
          </a:xfrm>
        </p:spPr>
        <p:txBody>
          <a:bodyPr/>
          <a:lstStyle>
            <a:lvl1pPr algn="ctr">
              <a:defRPr>
                <a:solidFill>
                  <a:schemeClr val="bg1"/>
                </a:solidFill>
              </a:defRPr>
            </a:lvl1pPr>
          </a:lstStyle>
          <a:p>
            <a:r>
              <a:rPr lang="fr-FR"/>
              <a:t>Modifiez le style du titre</a:t>
            </a:r>
          </a:p>
        </p:txBody>
      </p:sp>
      <p:sp>
        <p:nvSpPr>
          <p:cNvPr id="4" name="Espace réservé du numéro de diapositive 3">
            <a:extLst>
              <a:ext uri="{FF2B5EF4-FFF2-40B4-BE49-F238E27FC236}">
                <a16:creationId xmlns:a16="http://schemas.microsoft.com/office/drawing/2014/main" id="{AEDE49C4-EF21-4B97-BEA5-6A8DC3BAB0AE}"/>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7" name="Triangle isocèle 6">
            <a:extLst>
              <a:ext uri="{FF2B5EF4-FFF2-40B4-BE49-F238E27FC236}">
                <a16:creationId xmlns:a16="http://schemas.microsoft.com/office/drawing/2014/main" id="{F6809698-63D1-8EC7-4878-6D34B745B3A0}"/>
              </a:ext>
            </a:extLst>
          </p:cNvPr>
          <p:cNvSpPr/>
          <p:nvPr userDrawn="1"/>
        </p:nvSpPr>
        <p:spPr>
          <a:xfrm rot="10800000">
            <a:off x="2058780" y="915"/>
            <a:ext cx="8072852" cy="3965297"/>
          </a:xfrm>
          <a:prstGeom prst="triangle">
            <a:avLst>
              <a:gd name="adj" fmla="val 504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483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bg>
      <p:bgPr>
        <a:solidFill>
          <a:schemeClr val="bg1"/>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10" name="Espace réservé du texte 7">
            <a:extLst>
              <a:ext uri="{FF2B5EF4-FFF2-40B4-BE49-F238E27FC236}">
                <a16:creationId xmlns:a16="http://schemas.microsoft.com/office/drawing/2014/main" id="{37368843-C624-4562-85A3-314298F7DA9C}"/>
              </a:ext>
            </a:extLst>
          </p:cNvPr>
          <p:cNvSpPr>
            <a:spLocks noGrp="1"/>
          </p:cNvSpPr>
          <p:nvPr>
            <p:ph type="body" sz="quarter" idx="12" hasCustomPrompt="1"/>
          </p:nvPr>
        </p:nvSpPr>
        <p:spPr>
          <a:xfrm>
            <a:off x="682625" y="1304925"/>
            <a:ext cx="5467350" cy="592455"/>
          </a:xfrm>
        </p:spPr>
        <p:txBody>
          <a:bodyPr/>
          <a:lstStyle>
            <a:lvl1pPr>
              <a:spcBef>
                <a:spcPts val="0"/>
              </a:spcBef>
              <a:defRPr cap="all" baseline="0">
                <a:solidFill>
                  <a:schemeClr val="accent2"/>
                </a:solidFill>
                <a:latin typeface="+mj-lt"/>
              </a:defRPr>
            </a:lvl1pPr>
            <a:lvl4pPr>
              <a:defRPr>
                <a:solidFill>
                  <a:schemeClr val="bg1"/>
                </a:solidFill>
              </a:defRPr>
            </a:lvl4pPr>
          </a:lstStyle>
          <a:p>
            <a:pPr lvl="0"/>
            <a:r>
              <a:rPr lang="fr-FR"/>
              <a:t>Sous titre</a:t>
            </a:r>
          </a:p>
        </p:txBody>
      </p:sp>
      <p:sp>
        <p:nvSpPr>
          <p:cNvPr id="5" name="Espace réservé du texte 4">
            <a:extLst>
              <a:ext uri="{FF2B5EF4-FFF2-40B4-BE49-F238E27FC236}">
                <a16:creationId xmlns:a16="http://schemas.microsoft.com/office/drawing/2014/main" id="{1D74D033-DCC7-BABA-5072-2900F8722B70}"/>
              </a:ext>
            </a:extLst>
          </p:cNvPr>
          <p:cNvSpPr>
            <a:spLocks noGrp="1"/>
          </p:cNvSpPr>
          <p:nvPr>
            <p:ph type="body" sz="quarter" idx="13"/>
          </p:nvPr>
        </p:nvSpPr>
        <p:spPr>
          <a:xfrm>
            <a:off x="682625" y="2078038"/>
            <a:ext cx="10825163" cy="3856037"/>
          </a:xfrm>
        </p:spPr>
        <p:txBody>
          <a:bodyPr/>
          <a:lstStyle/>
          <a:p>
            <a:pPr lvl="0"/>
            <a:r>
              <a:rPr lang="fr-FR"/>
              <a:t>Cliquez pour modifier les styles du texte du masque</a:t>
            </a:r>
          </a:p>
          <a:p>
            <a:pPr lvl="1"/>
            <a:r>
              <a:rPr lang="fr-FR"/>
              <a:t>Deuxième niveau</a:t>
            </a:r>
          </a:p>
          <a:p>
            <a:pPr lvl="3"/>
            <a:r>
              <a:rPr lang="fr-FR"/>
              <a:t>SOUS TITRES </a:t>
            </a:r>
          </a:p>
          <a:p>
            <a:pPr lvl="4"/>
            <a:r>
              <a:rPr lang="fr-FR"/>
              <a:t>Troisième niveau</a:t>
            </a:r>
          </a:p>
          <a:p>
            <a:pPr lvl="5"/>
            <a:r>
              <a:rPr lang="fr-FR"/>
              <a:t>Quatrième niveau</a:t>
            </a:r>
          </a:p>
        </p:txBody>
      </p:sp>
      <p:sp>
        <p:nvSpPr>
          <p:cNvPr id="6" name="Titre 5">
            <a:extLst>
              <a:ext uri="{FF2B5EF4-FFF2-40B4-BE49-F238E27FC236}">
                <a16:creationId xmlns:a16="http://schemas.microsoft.com/office/drawing/2014/main" id="{E29CCCB2-4B4D-9512-9046-4C98650F67D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999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2 colonne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p:txBody>
          <a:bodyPr/>
          <a:lstStyle>
            <a:lvl1pPr>
              <a:defRPr>
                <a:solidFill>
                  <a:schemeClr val="tx1"/>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15" name="Espace réservé du texte 5">
            <a:extLst>
              <a:ext uri="{FF2B5EF4-FFF2-40B4-BE49-F238E27FC236}">
                <a16:creationId xmlns:a16="http://schemas.microsoft.com/office/drawing/2014/main" id="{4649ACB0-BAFD-4AF3-8338-DC119CA7CF85}"/>
              </a:ext>
            </a:extLst>
          </p:cNvPr>
          <p:cNvSpPr>
            <a:spLocks noGrp="1"/>
          </p:cNvSpPr>
          <p:nvPr>
            <p:ph type="body" sz="quarter" idx="13"/>
          </p:nvPr>
        </p:nvSpPr>
        <p:spPr>
          <a:xfrm>
            <a:off x="682625" y="2019300"/>
            <a:ext cx="5192658" cy="3533775"/>
          </a:xfrm>
        </p:spPr>
        <p:txBody>
          <a:bodyPr/>
          <a:lstStyle>
            <a:lvl1pPr>
              <a:defRPr>
                <a:solidFill>
                  <a:schemeClr val="tx1"/>
                </a:solidFill>
              </a:defRPr>
            </a:lvl1pPr>
            <a:lvl2pPr marL="0" indent="0">
              <a:buFontTx/>
              <a:buNone/>
              <a:defRPr>
                <a:solidFill>
                  <a:schemeClr val="tx1"/>
                </a:solidFill>
              </a:defRPr>
            </a:lvl2pPr>
            <a:lvl3pPr marL="285750" indent="-285750">
              <a:buSzPct val="125000"/>
              <a:buFontTx/>
              <a:buBlip>
                <a:blip r:embed="rId2"/>
              </a:buBlip>
              <a:defRPr>
                <a:solidFill>
                  <a:schemeClr val="tx1"/>
                </a:solidFill>
              </a:defRPr>
            </a:lvl3pPr>
            <a:lvl4pPr>
              <a:defRPr>
                <a:solidFill>
                  <a:schemeClr val="bg1"/>
                </a:solidFill>
              </a:defRPr>
            </a:lvl4pPr>
            <a:lvl5pPr>
              <a:buFont typeface="Wingdings" panose="05000000000000000000" pitchFamily="2" charset="2"/>
              <a:buChar cha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4"/>
            <a:r>
              <a:rPr lang="fr-FR"/>
              <a:t>Quatrième niveau</a:t>
            </a:r>
          </a:p>
        </p:txBody>
      </p:sp>
      <p:sp>
        <p:nvSpPr>
          <p:cNvPr id="16" name="Espace réservé du texte 7">
            <a:extLst>
              <a:ext uri="{FF2B5EF4-FFF2-40B4-BE49-F238E27FC236}">
                <a16:creationId xmlns:a16="http://schemas.microsoft.com/office/drawing/2014/main" id="{4BF09C1F-22D2-4DDB-9142-7B503995147A}"/>
              </a:ext>
            </a:extLst>
          </p:cNvPr>
          <p:cNvSpPr>
            <a:spLocks noGrp="1"/>
          </p:cNvSpPr>
          <p:nvPr>
            <p:ph type="body" sz="quarter" idx="12" hasCustomPrompt="1"/>
          </p:nvPr>
        </p:nvSpPr>
        <p:spPr>
          <a:xfrm>
            <a:off x="682625" y="1304925"/>
            <a:ext cx="10825162" cy="592455"/>
          </a:xfrm>
        </p:spPr>
        <p:txBody>
          <a:bodyPr/>
          <a:lstStyle>
            <a:lvl1pPr>
              <a:spcBef>
                <a:spcPts val="0"/>
              </a:spcBef>
              <a:defRPr cap="all" baseline="0">
                <a:solidFill>
                  <a:schemeClr val="accent2"/>
                </a:solidFill>
                <a:latin typeface="+mj-lt"/>
              </a:defRPr>
            </a:lvl1pPr>
            <a:lvl4pPr>
              <a:defRPr>
                <a:solidFill>
                  <a:schemeClr val="bg1"/>
                </a:solidFill>
              </a:defRPr>
            </a:lvl4pPr>
          </a:lstStyle>
          <a:p>
            <a:pPr lvl="0"/>
            <a:r>
              <a:rPr lang="fr-FR"/>
              <a:t>Sous titre</a:t>
            </a:r>
          </a:p>
        </p:txBody>
      </p:sp>
      <p:sp>
        <p:nvSpPr>
          <p:cNvPr id="8" name="Espace réservé du texte 5">
            <a:extLst>
              <a:ext uri="{FF2B5EF4-FFF2-40B4-BE49-F238E27FC236}">
                <a16:creationId xmlns:a16="http://schemas.microsoft.com/office/drawing/2014/main" id="{885D60AE-6F14-4B70-B232-83C7DF082989}"/>
              </a:ext>
            </a:extLst>
          </p:cNvPr>
          <p:cNvSpPr>
            <a:spLocks noGrp="1"/>
          </p:cNvSpPr>
          <p:nvPr>
            <p:ph type="body" sz="quarter" idx="14"/>
          </p:nvPr>
        </p:nvSpPr>
        <p:spPr>
          <a:xfrm>
            <a:off x="6316719" y="2019299"/>
            <a:ext cx="5192658" cy="3533775"/>
          </a:xfrm>
        </p:spPr>
        <p:txBody>
          <a:bodyPr/>
          <a:lstStyle>
            <a:lvl1pPr>
              <a:defRPr>
                <a:solidFill>
                  <a:schemeClr val="tx1"/>
                </a:solidFill>
              </a:defRPr>
            </a:lvl1pPr>
            <a:lvl2pPr marL="0" indent="0">
              <a:buFontTx/>
              <a:buNone/>
              <a:defRPr>
                <a:solidFill>
                  <a:schemeClr val="tx1"/>
                </a:solidFill>
              </a:defRPr>
            </a:lvl2pPr>
            <a:lvl3pPr marL="285750" indent="-285750">
              <a:buSzPct val="125000"/>
              <a:buFontTx/>
              <a:buBlip>
                <a:blip r:embed="rId2"/>
              </a:buBlip>
              <a:defRPr>
                <a:solidFill>
                  <a:schemeClr val="tx1"/>
                </a:solidFill>
              </a:defRPr>
            </a:lvl3pPr>
            <a:lvl4pPr>
              <a:defRPr>
                <a:solidFill>
                  <a:schemeClr val="bg1"/>
                </a:solidFill>
              </a:defRPr>
            </a:lvl4pPr>
            <a:lvl5pPr>
              <a:buFont typeface="Wingdings" panose="05000000000000000000" pitchFamily="2" charset="2"/>
              <a:buChar cha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4"/>
            <a:r>
              <a:rPr lang="fr-FR"/>
              <a:t>Quatrième niveau</a:t>
            </a:r>
          </a:p>
        </p:txBody>
      </p:sp>
      <p:cxnSp>
        <p:nvCxnSpPr>
          <p:cNvPr id="6" name="Connecteur droit 5">
            <a:extLst>
              <a:ext uri="{FF2B5EF4-FFF2-40B4-BE49-F238E27FC236}">
                <a16:creationId xmlns:a16="http://schemas.microsoft.com/office/drawing/2014/main" id="{11B9D965-6FB0-4869-83C6-038B9F3403B4}"/>
              </a:ext>
            </a:extLst>
          </p:cNvPr>
          <p:cNvCxnSpPr>
            <a:cxnSpLocks/>
          </p:cNvCxnSpPr>
          <p:nvPr userDrawn="1"/>
        </p:nvCxnSpPr>
        <p:spPr>
          <a:xfrm>
            <a:off x="6095206" y="2019300"/>
            <a:ext cx="0" cy="3533774"/>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87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iffres clés">
    <p:bg>
      <p:bgPr>
        <a:solidFill>
          <a:schemeClr val="tx1"/>
        </a:solidFill>
        <a:effectLst/>
      </p:bgPr>
    </p:bg>
    <p:spTree>
      <p:nvGrpSpPr>
        <p:cNvPr id="1" name=""/>
        <p:cNvGrpSpPr/>
        <p:nvPr/>
      </p:nvGrpSpPr>
      <p:grpSpPr>
        <a:xfrm>
          <a:off x="0" y="0"/>
          <a:ext cx="0" cy="0"/>
          <a:chOff x="0" y="0"/>
          <a:chExt cx="0" cy="0"/>
        </a:xfrm>
      </p:grpSpPr>
      <p:sp>
        <p:nvSpPr>
          <p:cNvPr id="26" name="Titre 1">
            <a:extLst>
              <a:ext uri="{FF2B5EF4-FFF2-40B4-BE49-F238E27FC236}">
                <a16:creationId xmlns:a16="http://schemas.microsoft.com/office/drawing/2014/main" id="{943B7FF8-9140-9E2A-0494-7035644AF93C}"/>
              </a:ext>
            </a:extLst>
          </p:cNvPr>
          <p:cNvSpPr>
            <a:spLocks noGrp="1"/>
          </p:cNvSpPr>
          <p:nvPr>
            <p:ph type="title" hasCustomPrompt="1"/>
          </p:nvPr>
        </p:nvSpPr>
        <p:spPr>
          <a:xfrm>
            <a:off x="682625" y="344011"/>
            <a:ext cx="10825163" cy="960755"/>
          </a:xfrm>
        </p:spPr>
        <p:txBody>
          <a:bodyPr/>
          <a:lstStyle>
            <a:lvl1pPr>
              <a:defRPr>
                <a:solidFill>
                  <a:schemeClr val="bg1"/>
                </a:solidFill>
              </a:defRPr>
            </a:lvl1pPr>
          </a:lstStyle>
          <a:p>
            <a:r>
              <a:rPr lang="fr-FR"/>
              <a:t>Titre de la slide</a:t>
            </a:r>
          </a:p>
        </p:txBody>
      </p:sp>
      <p:sp>
        <p:nvSpPr>
          <p:cNvPr id="28" name="Espace réservé du numéro de diapositive 3">
            <a:extLst>
              <a:ext uri="{FF2B5EF4-FFF2-40B4-BE49-F238E27FC236}">
                <a16:creationId xmlns:a16="http://schemas.microsoft.com/office/drawing/2014/main" id="{489C4B59-1B70-FC25-7A54-B6C5F0E8ECD1}"/>
              </a:ext>
            </a:extLst>
          </p:cNvPr>
          <p:cNvSpPr>
            <a:spLocks noGrp="1"/>
          </p:cNvSpPr>
          <p:nvPr>
            <p:ph type="sldNum" sz="quarter" idx="11"/>
          </p:nvPr>
        </p:nvSpPr>
        <p:spPr>
          <a:xfrm>
            <a:off x="10604500" y="6474668"/>
            <a:ext cx="903288" cy="153888"/>
          </a:xfrm>
        </p:spPr>
        <p:txBody>
          <a:bodyPr/>
          <a:lstStyle/>
          <a:p>
            <a:fld id="{A3DC67AC-589B-465F-8375-83B2CE47653E}" type="slidenum">
              <a:rPr lang="fr-FR" smtClean="0"/>
              <a:pPr/>
              <a:t>‹N°›</a:t>
            </a:fld>
            <a:endParaRPr lang="fr-FR"/>
          </a:p>
        </p:txBody>
      </p:sp>
      <p:sp>
        <p:nvSpPr>
          <p:cNvPr id="29" name="Espace réservé du texte 7">
            <a:extLst>
              <a:ext uri="{FF2B5EF4-FFF2-40B4-BE49-F238E27FC236}">
                <a16:creationId xmlns:a16="http://schemas.microsoft.com/office/drawing/2014/main" id="{6A54F29C-5C3E-5190-8643-F3558060E5DD}"/>
              </a:ext>
            </a:extLst>
          </p:cNvPr>
          <p:cNvSpPr>
            <a:spLocks noGrp="1"/>
          </p:cNvSpPr>
          <p:nvPr>
            <p:ph type="body" sz="quarter" idx="12" hasCustomPrompt="1"/>
          </p:nvPr>
        </p:nvSpPr>
        <p:spPr>
          <a:xfrm>
            <a:off x="682625" y="1304925"/>
            <a:ext cx="5467350" cy="241935"/>
          </a:xfrm>
        </p:spPr>
        <p:txBody>
          <a:bodyPr/>
          <a:lstStyle>
            <a:lvl4pPr>
              <a:spcBef>
                <a:spcPts val="0"/>
              </a:spcBef>
              <a:defRPr>
                <a:solidFill>
                  <a:schemeClr val="accent2"/>
                </a:solidFill>
              </a:defRPr>
            </a:lvl4pPr>
          </a:lstStyle>
          <a:p>
            <a:pPr lvl="3"/>
            <a:r>
              <a:rPr lang="fr-FR"/>
              <a:t>Sous titre</a:t>
            </a:r>
          </a:p>
        </p:txBody>
      </p:sp>
      <p:sp>
        <p:nvSpPr>
          <p:cNvPr id="30" name="Espace réservé du texte 11">
            <a:extLst>
              <a:ext uri="{FF2B5EF4-FFF2-40B4-BE49-F238E27FC236}">
                <a16:creationId xmlns:a16="http://schemas.microsoft.com/office/drawing/2014/main" id="{CF2E1B7C-410C-20C6-01C2-7969026ABBBA}"/>
              </a:ext>
            </a:extLst>
          </p:cNvPr>
          <p:cNvSpPr>
            <a:spLocks noGrp="1"/>
          </p:cNvSpPr>
          <p:nvPr>
            <p:ph type="body" sz="quarter" idx="13" hasCustomPrompt="1"/>
          </p:nvPr>
        </p:nvSpPr>
        <p:spPr>
          <a:xfrm>
            <a:off x="682625" y="3429000"/>
            <a:ext cx="2706688" cy="1280159"/>
          </a:xfrm>
        </p:spPr>
        <p:txBody>
          <a:bodyPr lIns="180000" rIns="180000">
            <a:normAutofit/>
          </a:bodyPr>
          <a:lstStyle>
            <a:lvl1pPr algn="ctr">
              <a:defRPr sz="3200">
                <a:solidFill>
                  <a:schemeClr val="accent2"/>
                </a:solidFill>
                <a:latin typeface="Arial Black" panose="020B0A04020102020204" pitchFamily="34" charset="0"/>
              </a:defRPr>
            </a:lvl1pPr>
            <a:lvl2pPr algn="ctr">
              <a:defRPr sz="1400" cap="all" baseline="0">
                <a:solidFill>
                  <a:schemeClr val="accent2"/>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a:p>
            <a:pPr lvl="1"/>
            <a:r>
              <a:rPr lang="fr-FR"/>
              <a:t>Sous titre</a:t>
            </a:r>
          </a:p>
        </p:txBody>
      </p:sp>
      <p:sp>
        <p:nvSpPr>
          <p:cNvPr id="31" name="Espace réservé du texte 11">
            <a:extLst>
              <a:ext uri="{FF2B5EF4-FFF2-40B4-BE49-F238E27FC236}">
                <a16:creationId xmlns:a16="http://schemas.microsoft.com/office/drawing/2014/main" id="{286B8DDE-11F4-C96E-71B0-A4331D475231}"/>
              </a:ext>
            </a:extLst>
          </p:cNvPr>
          <p:cNvSpPr>
            <a:spLocks noGrp="1"/>
          </p:cNvSpPr>
          <p:nvPr>
            <p:ph type="body" sz="quarter" idx="15" hasCustomPrompt="1"/>
          </p:nvPr>
        </p:nvSpPr>
        <p:spPr>
          <a:xfrm>
            <a:off x="3388518" y="3429000"/>
            <a:ext cx="2706688" cy="1280159"/>
          </a:xfrm>
        </p:spPr>
        <p:txBody>
          <a:bodyPr lIns="180000" rIns="180000">
            <a:normAutofit/>
          </a:bodyPr>
          <a:lstStyle>
            <a:lvl1pPr algn="ctr">
              <a:defRPr sz="3200">
                <a:solidFill>
                  <a:schemeClr val="accent2"/>
                </a:solidFill>
                <a:latin typeface="Arial Black" panose="020B0A04020102020204" pitchFamily="34" charset="0"/>
              </a:defRPr>
            </a:lvl1pPr>
            <a:lvl2pPr algn="ctr">
              <a:defRPr sz="1400" cap="all" baseline="0">
                <a:solidFill>
                  <a:schemeClr val="accent2"/>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a:p>
            <a:pPr lvl="1"/>
            <a:r>
              <a:rPr lang="fr-FR"/>
              <a:t>Sous titre</a:t>
            </a:r>
          </a:p>
        </p:txBody>
      </p:sp>
      <p:sp>
        <p:nvSpPr>
          <p:cNvPr id="32" name="Espace réservé du texte 11">
            <a:extLst>
              <a:ext uri="{FF2B5EF4-FFF2-40B4-BE49-F238E27FC236}">
                <a16:creationId xmlns:a16="http://schemas.microsoft.com/office/drawing/2014/main" id="{4E094623-917D-1E55-204A-301C120D5AFD}"/>
              </a:ext>
            </a:extLst>
          </p:cNvPr>
          <p:cNvSpPr>
            <a:spLocks noGrp="1"/>
          </p:cNvSpPr>
          <p:nvPr>
            <p:ph type="body" sz="quarter" idx="16" hasCustomPrompt="1"/>
          </p:nvPr>
        </p:nvSpPr>
        <p:spPr>
          <a:xfrm>
            <a:off x="6096000" y="3429000"/>
            <a:ext cx="2706688" cy="1280159"/>
          </a:xfrm>
        </p:spPr>
        <p:txBody>
          <a:bodyPr lIns="180000" rIns="180000">
            <a:normAutofit/>
          </a:bodyPr>
          <a:lstStyle>
            <a:lvl1pPr algn="ctr">
              <a:defRPr sz="3200">
                <a:solidFill>
                  <a:schemeClr val="accent2"/>
                </a:solidFill>
                <a:latin typeface="Arial Black" panose="020B0A04020102020204" pitchFamily="34" charset="0"/>
              </a:defRPr>
            </a:lvl1pPr>
            <a:lvl2pPr algn="ctr">
              <a:defRPr sz="1400" cap="all" baseline="0">
                <a:solidFill>
                  <a:schemeClr val="accent2"/>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a:p>
            <a:pPr lvl="1"/>
            <a:r>
              <a:rPr lang="fr-FR"/>
              <a:t>Sous titre</a:t>
            </a:r>
          </a:p>
        </p:txBody>
      </p:sp>
      <p:sp>
        <p:nvSpPr>
          <p:cNvPr id="33" name="Espace réservé du texte 11">
            <a:extLst>
              <a:ext uri="{FF2B5EF4-FFF2-40B4-BE49-F238E27FC236}">
                <a16:creationId xmlns:a16="http://schemas.microsoft.com/office/drawing/2014/main" id="{19A40619-FA77-92C4-6B24-249ECB8CD610}"/>
              </a:ext>
            </a:extLst>
          </p:cNvPr>
          <p:cNvSpPr>
            <a:spLocks noGrp="1"/>
          </p:cNvSpPr>
          <p:nvPr>
            <p:ph type="body" sz="quarter" idx="17" hasCustomPrompt="1"/>
          </p:nvPr>
        </p:nvSpPr>
        <p:spPr>
          <a:xfrm>
            <a:off x="8801100" y="3429000"/>
            <a:ext cx="2706688" cy="1280159"/>
          </a:xfrm>
        </p:spPr>
        <p:txBody>
          <a:bodyPr lIns="180000" rIns="180000">
            <a:normAutofit/>
          </a:bodyPr>
          <a:lstStyle>
            <a:lvl1pPr algn="ctr">
              <a:defRPr sz="3200">
                <a:solidFill>
                  <a:schemeClr val="accent2"/>
                </a:solidFill>
                <a:latin typeface="Arial Black" panose="020B0A04020102020204" pitchFamily="34" charset="0"/>
              </a:defRPr>
            </a:lvl1pPr>
            <a:lvl2pPr algn="ctr">
              <a:defRPr sz="1400" cap="all" baseline="0">
                <a:solidFill>
                  <a:schemeClr val="accent2"/>
                </a:solidFill>
                <a:latin typeface="+mj-lt"/>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a:p>
            <a:pPr lvl="1"/>
            <a:r>
              <a:rPr lang="fr-FR"/>
              <a:t>Sous titre</a:t>
            </a:r>
          </a:p>
        </p:txBody>
      </p:sp>
      <p:sp>
        <p:nvSpPr>
          <p:cNvPr id="34" name="Espace réservé du texte 6">
            <a:extLst>
              <a:ext uri="{FF2B5EF4-FFF2-40B4-BE49-F238E27FC236}">
                <a16:creationId xmlns:a16="http://schemas.microsoft.com/office/drawing/2014/main" id="{6EA026E0-C2C6-B108-65D5-79D4798019F5}"/>
              </a:ext>
            </a:extLst>
          </p:cNvPr>
          <p:cNvSpPr>
            <a:spLocks noGrp="1"/>
          </p:cNvSpPr>
          <p:nvPr>
            <p:ph type="body" sz="quarter" idx="22" hasCustomPrompt="1"/>
          </p:nvPr>
        </p:nvSpPr>
        <p:spPr>
          <a:xfrm>
            <a:off x="682625" y="1903462"/>
            <a:ext cx="2705100" cy="1280159"/>
          </a:xfrm>
        </p:spPr>
        <p:txBody>
          <a:bodyPr anchor="ctr">
            <a:normAutofit/>
          </a:bodyPr>
          <a:lstStyle>
            <a:lvl1pPr algn="ctr">
              <a:defRPr sz="10000">
                <a:solidFill>
                  <a:schemeClr val="accent4"/>
                </a:solidFill>
              </a:defRPr>
            </a:lvl1pPr>
          </a:lstStyle>
          <a:p>
            <a:pPr lvl="0"/>
            <a:r>
              <a:rPr lang="fr-FR"/>
              <a:t>1</a:t>
            </a:r>
          </a:p>
        </p:txBody>
      </p:sp>
      <p:sp>
        <p:nvSpPr>
          <p:cNvPr id="35" name="Espace réservé du texte 6">
            <a:extLst>
              <a:ext uri="{FF2B5EF4-FFF2-40B4-BE49-F238E27FC236}">
                <a16:creationId xmlns:a16="http://schemas.microsoft.com/office/drawing/2014/main" id="{CC67F9C8-C92D-55C8-1F21-06A5E3981A01}"/>
              </a:ext>
            </a:extLst>
          </p:cNvPr>
          <p:cNvSpPr>
            <a:spLocks noGrp="1"/>
          </p:cNvSpPr>
          <p:nvPr>
            <p:ph type="body" sz="quarter" idx="23" hasCustomPrompt="1"/>
          </p:nvPr>
        </p:nvSpPr>
        <p:spPr>
          <a:xfrm>
            <a:off x="3387725" y="1903463"/>
            <a:ext cx="2705100" cy="1280159"/>
          </a:xfrm>
        </p:spPr>
        <p:txBody>
          <a:bodyPr anchor="ctr">
            <a:normAutofit/>
          </a:bodyPr>
          <a:lstStyle>
            <a:lvl1pPr algn="ctr">
              <a:defRPr sz="10000">
                <a:solidFill>
                  <a:schemeClr val="accent5"/>
                </a:solidFill>
              </a:defRPr>
            </a:lvl1pPr>
          </a:lstStyle>
          <a:p>
            <a:pPr lvl="0"/>
            <a:r>
              <a:rPr lang="fr-FR"/>
              <a:t>2</a:t>
            </a:r>
          </a:p>
        </p:txBody>
      </p:sp>
      <p:sp>
        <p:nvSpPr>
          <p:cNvPr id="36" name="Espace réservé du texte 6">
            <a:extLst>
              <a:ext uri="{FF2B5EF4-FFF2-40B4-BE49-F238E27FC236}">
                <a16:creationId xmlns:a16="http://schemas.microsoft.com/office/drawing/2014/main" id="{A82A37DF-5A76-BA08-E71F-007C5C6F01BC}"/>
              </a:ext>
            </a:extLst>
          </p:cNvPr>
          <p:cNvSpPr>
            <a:spLocks noGrp="1"/>
          </p:cNvSpPr>
          <p:nvPr>
            <p:ph type="body" sz="quarter" idx="24" hasCustomPrompt="1"/>
          </p:nvPr>
        </p:nvSpPr>
        <p:spPr>
          <a:xfrm>
            <a:off x="6092825" y="1903462"/>
            <a:ext cx="2705100" cy="1280159"/>
          </a:xfrm>
        </p:spPr>
        <p:txBody>
          <a:bodyPr anchor="ctr">
            <a:normAutofit/>
          </a:bodyPr>
          <a:lstStyle>
            <a:lvl1pPr algn="ctr">
              <a:defRPr sz="10000">
                <a:solidFill>
                  <a:schemeClr val="accent6"/>
                </a:solidFill>
              </a:defRPr>
            </a:lvl1pPr>
          </a:lstStyle>
          <a:p>
            <a:pPr lvl="0"/>
            <a:r>
              <a:rPr lang="fr-FR"/>
              <a:t>3</a:t>
            </a:r>
          </a:p>
        </p:txBody>
      </p:sp>
      <p:sp>
        <p:nvSpPr>
          <p:cNvPr id="37" name="Espace réservé du texte 6">
            <a:extLst>
              <a:ext uri="{FF2B5EF4-FFF2-40B4-BE49-F238E27FC236}">
                <a16:creationId xmlns:a16="http://schemas.microsoft.com/office/drawing/2014/main" id="{AC97AAE6-E5AF-0F3E-5C23-0B91441DA65F}"/>
              </a:ext>
            </a:extLst>
          </p:cNvPr>
          <p:cNvSpPr>
            <a:spLocks noGrp="1"/>
          </p:cNvSpPr>
          <p:nvPr>
            <p:ph type="body" sz="quarter" idx="25" hasCustomPrompt="1"/>
          </p:nvPr>
        </p:nvSpPr>
        <p:spPr>
          <a:xfrm>
            <a:off x="8797925" y="1904065"/>
            <a:ext cx="2705100" cy="1280159"/>
          </a:xfrm>
        </p:spPr>
        <p:txBody>
          <a:bodyPr anchor="ctr">
            <a:normAutofit/>
          </a:bodyPr>
          <a:lstStyle>
            <a:lvl1pPr algn="ctr">
              <a:defRPr sz="10000">
                <a:solidFill>
                  <a:srgbClr val="C93857"/>
                </a:solidFill>
              </a:defRPr>
            </a:lvl1pPr>
          </a:lstStyle>
          <a:p>
            <a:pPr lvl="0"/>
            <a:r>
              <a:rPr lang="fr-FR"/>
              <a:t>4</a:t>
            </a:r>
          </a:p>
        </p:txBody>
      </p:sp>
    </p:spTree>
    <p:extLst>
      <p:ext uri="{BB962C8B-B14F-4D97-AF65-F5344CB8AC3E}">
        <p14:creationId xmlns:p14="http://schemas.microsoft.com/office/powerpoint/2010/main" val="261859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a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D3BCA-D78A-4075-A262-9F8AEDA079DF}"/>
              </a:ext>
            </a:extLst>
          </p:cNvPr>
          <p:cNvSpPr>
            <a:spLocks noGrp="1"/>
          </p:cNvSpPr>
          <p:nvPr>
            <p:ph type="title" hasCustomPrompt="1"/>
          </p:nvPr>
        </p:nvSpPr>
        <p:spPr/>
        <p:txBody>
          <a:bodyPr/>
          <a:lstStyle>
            <a:lvl1pPr>
              <a:defRPr>
                <a:solidFill>
                  <a:schemeClr val="tx1"/>
                </a:solidFill>
              </a:defRPr>
            </a:lvl1pPr>
          </a:lstStyle>
          <a:p>
            <a:r>
              <a:rPr lang="fr-FR"/>
              <a:t>Titre de la slide</a:t>
            </a:r>
          </a:p>
        </p:txBody>
      </p:sp>
      <p:sp>
        <p:nvSpPr>
          <p:cNvPr id="4" name="Espace réservé du numéro de diapositive 3">
            <a:extLst>
              <a:ext uri="{FF2B5EF4-FFF2-40B4-BE49-F238E27FC236}">
                <a16:creationId xmlns:a16="http://schemas.microsoft.com/office/drawing/2014/main" id="{6AFF6AE0-4708-495C-8CD7-5F6DAA5F3595}"/>
              </a:ext>
            </a:extLst>
          </p:cNvPr>
          <p:cNvSpPr>
            <a:spLocks noGrp="1"/>
          </p:cNvSpPr>
          <p:nvPr>
            <p:ph type="sldNum" sz="quarter" idx="11"/>
          </p:nvPr>
        </p:nvSpPr>
        <p:spPr/>
        <p:txBody>
          <a:bodyPr/>
          <a:lstStyle/>
          <a:p>
            <a:fld id="{A3DC67AC-589B-465F-8375-83B2CE47653E}" type="slidenum">
              <a:rPr lang="fr-FR" smtClean="0"/>
              <a:pPr/>
              <a:t>‹N°›</a:t>
            </a:fld>
            <a:endParaRPr lang="fr-FR"/>
          </a:p>
        </p:txBody>
      </p:sp>
      <p:sp>
        <p:nvSpPr>
          <p:cNvPr id="10" name="Espace réservé du texte 7">
            <a:extLst>
              <a:ext uri="{FF2B5EF4-FFF2-40B4-BE49-F238E27FC236}">
                <a16:creationId xmlns:a16="http://schemas.microsoft.com/office/drawing/2014/main" id="{37368843-C624-4562-85A3-314298F7DA9C}"/>
              </a:ext>
            </a:extLst>
          </p:cNvPr>
          <p:cNvSpPr>
            <a:spLocks noGrp="1"/>
          </p:cNvSpPr>
          <p:nvPr>
            <p:ph type="body" sz="quarter" idx="12" hasCustomPrompt="1"/>
          </p:nvPr>
        </p:nvSpPr>
        <p:spPr>
          <a:xfrm>
            <a:off x="682625" y="1304925"/>
            <a:ext cx="5467350" cy="592455"/>
          </a:xfrm>
        </p:spPr>
        <p:txBody>
          <a:bodyPr/>
          <a:lstStyle>
            <a:lvl1pPr>
              <a:spcBef>
                <a:spcPts val="0"/>
              </a:spcBef>
              <a:defRPr cap="all" baseline="0">
                <a:solidFill>
                  <a:schemeClr val="accent2"/>
                </a:solidFill>
                <a:latin typeface="+mj-lt"/>
              </a:defRPr>
            </a:lvl1pPr>
            <a:lvl4pPr>
              <a:defRPr>
                <a:solidFill>
                  <a:schemeClr val="bg1"/>
                </a:solidFill>
              </a:defRPr>
            </a:lvl4pPr>
          </a:lstStyle>
          <a:p>
            <a:pPr lvl="0"/>
            <a:r>
              <a:rPr lang="fr-FR"/>
              <a:t>Sous titre</a:t>
            </a:r>
          </a:p>
        </p:txBody>
      </p:sp>
      <p:sp>
        <p:nvSpPr>
          <p:cNvPr id="21" name="Espace réservé du tableau 20">
            <a:extLst>
              <a:ext uri="{FF2B5EF4-FFF2-40B4-BE49-F238E27FC236}">
                <a16:creationId xmlns:a16="http://schemas.microsoft.com/office/drawing/2014/main" id="{CFE3525F-52DE-48CF-9314-DE0456F48BF0}"/>
              </a:ext>
            </a:extLst>
          </p:cNvPr>
          <p:cNvSpPr>
            <a:spLocks noGrp="1"/>
          </p:cNvSpPr>
          <p:nvPr>
            <p:ph type="tbl" sz="quarter" idx="13"/>
          </p:nvPr>
        </p:nvSpPr>
        <p:spPr>
          <a:xfrm>
            <a:off x="682625" y="2238375"/>
            <a:ext cx="10825163" cy="3314700"/>
          </a:xfrm>
        </p:spPr>
        <p:txBody>
          <a:bodyPr/>
          <a:lstStyle/>
          <a:p>
            <a:endParaRPr lang="fr-FR"/>
          </a:p>
        </p:txBody>
      </p:sp>
    </p:spTree>
    <p:extLst>
      <p:ext uri="{BB962C8B-B14F-4D97-AF65-F5344CB8AC3E}">
        <p14:creationId xmlns:p14="http://schemas.microsoft.com/office/powerpoint/2010/main" val="302956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185A995-9CC9-4E3D-869F-955876DD1C0F}"/>
              </a:ext>
            </a:extLst>
          </p:cNvPr>
          <p:cNvSpPr/>
          <p:nvPr userDrawn="1"/>
        </p:nvSpPr>
        <p:spPr>
          <a:xfrm>
            <a:off x="0" y="6245225"/>
            <a:ext cx="12192000" cy="6127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67F96D4A-A23D-45AF-AD6F-035575B42530}"/>
              </a:ext>
            </a:extLst>
          </p:cNvPr>
          <p:cNvSpPr>
            <a:spLocks noGrp="1"/>
          </p:cNvSpPr>
          <p:nvPr>
            <p:ph type="body" idx="1"/>
          </p:nvPr>
        </p:nvSpPr>
        <p:spPr>
          <a:xfrm>
            <a:off x="682625" y="1511300"/>
            <a:ext cx="7972277" cy="4351338"/>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3"/>
            <a:r>
              <a:rPr lang="fr-FR"/>
              <a:t>SOUS TITRES </a:t>
            </a:r>
          </a:p>
          <a:p>
            <a:pPr lvl="4"/>
            <a:r>
              <a:rPr lang="fr-FR"/>
              <a:t>Troisième niveau</a:t>
            </a:r>
          </a:p>
          <a:p>
            <a:pPr lvl="5"/>
            <a:r>
              <a:rPr lang="fr-FR"/>
              <a:t>Quatrième niveau</a:t>
            </a:r>
          </a:p>
        </p:txBody>
      </p:sp>
      <p:sp>
        <p:nvSpPr>
          <p:cNvPr id="6" name="Espace réservé du numéro de diapositive 5">
            <a:extLst>
              <a:ext uri="{FF2B5EF4-FFF2-40B4-BE49-F238E27FC236}">
                <a16:creationId xmlns:a16="http://schemas.microsoft.com/office/drawing/2014/main" id="{EA09F40E-8F30-4692-98E3-FB36B90C9894}"/>
              </a:ext>
            </a:extLst>
          </p:cNvPr>
          <p:cNvSpPr>
            <a:spLocks noGrp="1"/>
          </p:cNvSpPr>
          <p:nvPr>
            <p:ph type="sldNum" sz="quarter" idx="4"/>
          </p:nvPr>
        </p:nvSpPr>
        <p:spPr>
          <a:xfrm>
            <a:off x="10604500" y="6474668"/>
            <a:ext cx="903288" cy="153888"/>
          </a:xfrm>
          <a:prstGeom prst="rect">
            <a:avLst/>
          </a:prstGeom>
        </p:spPr>
        <p:txBody>
          <a:bodyPr vert="horz" wrap="square" lIns="0" tIns="0" rIns="0" bIns="0" rtlCol="0" anchor="ctr">
            <a:spAutoFit/>
          </a:bodyPr>
          <a:lstStyle>
            <a:lvl1pPr algn="r">
              <a:defRPr sz="1000">
                <a:solidFill>
                  <a:schemeClr val="tx2"/>
                </a:solidFill>
              </a:defRPr>
            </a:lvl1pPr>
          </a:lstStyle>
          <a:p>
            <a:fld id="{A3DC67AC-589B-465F-8375-83B2CE47653E}" type="slidenum">
              <a:rPr lang="fr-FR" smtClean="0"/>
              <a:pPr/>
              <a:t>‹N°›</a:t>
            </a:fld>
            <a:endParaRPr lang="fr-FR"/>
          </a:p>
        </p:txBody>
      </p:sp>
      <p:sp>
        <p:nvSpPr>
          <p:cNvPr id="2" name="Espace réservé du titre 1">
            <a:extLst>
              <a:ext uri="{FF2B5EF4-FFF2-40B4-BE49-F238E27FC236}">
                <a16:creationId xmlns:a16="http://schemas.microsoft.com/office/drawing/2014/main" id="{86CE78BF-7B9C-44FA-B17F-7BD3F96CA6E3}"/>
              </a:ext>
            </a:extLst>
          </p:cNvPr>
          <p:cNvSpPr>
            <a:spLocks noGrp="1"/>
          </p:cNvSpPr>
          <p:nvPr>
            <p:ph type="title"/>
          </p:nvPr>
        </p:nvSpPr>
        <p:spPr>
          <a:xfrm>
            <a:off x="682625" y="344011"/>
            <a:ext cx="10825163" cy="960755"/>
          </a:xfrm>
          <a:prstGeom prst="rect">
            <a:avLst/>
          </a:prstGeom>
        </p:spPr>
        <p:txBody>
          <a:bodyPr vert="horz" lIns="0" tIns="0" rIns="0" bIns="0" rtlCol="0" anchor="ctr">
            <a:normAutofit/>
          </a:bodyPr>
          <a:lstStyle/>
          <a:p>
            <a:r>
              <a:rPr lang="fr-FR"/>
              <a:t>Titre de la slide</a:t>
            </a:r>
          </a:p>
        </p:txBody>
      </p:sp>
      <p:cxnSp>
        <p:nvCxnSpPr>
          <p:cNvPr id="29" name="Connecteur droit 28">
            <a:extLst>
              <a:ext uri="{FF2B5EF4-FFF2-40B4-BE49-F238E27FC236}">
                <a16:creationId xmlns:a16="http://schemas.microsoft.com/office/drawing/2014/main" id="{59B24DCA-88EE-4FA1-88C2-5D0A64187EA1}"/>
              </a:ext>
            </a:extLst>
          </p:cNvPr>
          <p:cNvCxnSpPr/>
          <p:nvPr userDrawn="1"/>
        </p:nvCxnSpPr>
        <p:spPr>
          <a:xfrm>
            <a:off x="0" y="6245225"/>
            <a:ext cx="12192000" cy="0"/>
          </a:xfrm>
          <a:prstGeom prst="line">
            <a:avLst/>
          </a:prstGeom>
          <a:ln cap="rnd">
            <a:solidFill>
              <a:schemeClr val="tx1">
                <a:alpha val="20000"/>
              </a:schemeClr>
            </a:solidFill>
            <a:round/>
          </a:ln>
        </p:spPr>
        <p:style>
          <a:lnRef idx="1">
            <a:schemeClr val="accent1"/>
          </a:lnRef>
          <a:fillRef idx="0">
            <a:schemeClr val="accent1"/>
          </a:fillRef>
          <a:effectRef idx="0">
            <a:schemeClr val="accent1"/>
          </a:effectRef>
          <a:fontRef idx="minor">
            <a:schemeClr val="tx1"/>
          </a:fontRef>
        </p:style>
      </p:cxnSp>
      <p:grpSp>
        <p:nvGrpSpPr>
          <p:cNvPr id="21" name="Graphique 6">
            <a:extLst>
              <a:ext uri="{FF2B5EF4-FFF2-40B4-BE49-F238E27FC236}">
                <a16:creationId xmlns:a16="http://schemas.microsoft.com/office/drawing/2014/main" id="{F77EE7B4-5933-8231-029E-646BEFB5D5EE}"/>
              </a:ext>
            </a:extLst>
          </p:cNvPr>
          <p:cNvGrpSpPr/>
          <p:nvPr userDrawn="1"/>
        </p:nvGrpSpPr>
        <p:grpSpPr>
          <a:xfrm>
            <a:off x="682626" y="6464284"/>
            <a:ext cx="706948" cy="174657"/>
            <a:chOff x="5243512" y="3219244"/>
            <a:chExt cx="1700212" cy="420052"/>
          </a:xfrm>
        </p:grpSpPr>
        <p:sp>
          <p:nvSpPr>
            <p:cNvPr id="22" name="Forme libre : forme 21">
              <a:extLst>
                <a:ext uri="{FF2B5EF4-FFF2-40B4-BE49-F238E27FC236}">
                  <a16:creationId xmlns:a16="http://schemas.microsoft.com/office/drawing/2014/main" id="{F8FA862B-A1A5-7C43-67F6-AC8B3409D877}"/>
                </a:ext>
              </a:extLst>
            </p:cNvPr>
            <p:cNvSpPr/>
            <p:nvPr/>
          </p:nvSpPr>
          <p:spPr>
            <a:xfrm>
              <a:off x="5243512" y="3219244"/>
              <a:ext cx="1700212" cy="420052"/>
            </a:xfrm>
            <a:custGeom>
              <a:avLst/>
              <a:gdLst>
                <a:gd name="connsiteX0" fmla="*/ 625859 w 1700212"/>
                <a:gd name="connsiteY0" fmla="*/ 270523 h 420052"/>
                <a:gd name="connsiteX1" fmla="*/ 733133 w 1700212"/>
                <a:gd name="connsiteY1" fmla="*/ 419877 h 420052"/>
                <a:gd name="connsiteX2" fmla="*/ 874889 w 1700212"/>
                <a:gd name="connsiteY2" fmla="*/ 419877 h 420052"/>
                <a:gd name="connsiteX3" fmla="*/ 705171 w 1700212"/>
                <a:gd name="connsiteY3" fmla="*/ 177454 h 420052"/>
                <a:gd name="connsiteX4" fmla="*/ 625859 w 1700212"/>
                <a:gd name="connsiteY4" fmla="*/ 270523 h 420052"/>
                <a:gd name="connsiteX5" fmla="*/ 923773 w 1700212"/>
                <a:gd name="connsiteY5" fmla="*/ 102001 h 420052"/>
                <a:gd name="connsiteX6" fmla="*/ 1037165 w 1700212"/>
                <a:gd name="connsiteY6" fmla="*/ 102001 h 420052"/>
                <a:gd name="connsiteX7" fmla="*/ 1037165 w 1700212"/>
                <a:gd name="connsiteY7" fmla="*/ 419685 h 420052"/>
                <a:gd name="connsiteX8" fmla="*/ 1141921 w 1700212"/>
                <a:gd name="connsiteY8" fmla="*/ 419685 h 420052"/>
                <a:gd name="connsiteX9" fmla="*/ 1141921 w 1700212"/>
                <a:gd name="connsiteY9" fmla="*/ 102001 h 420052"/>
                <a:gd name="connsiteX10" fmla="*/ 1255313 w 1700212"/>
                <a:gd name="connsiteY10" fmla="*/ 102001 h 420052"/>
                <a:gd name="connsiteX11" fmla="*/ 1255313 w 1700212"/>
                <a:gd name="connsiteY11" fmla="*/ 99 h 420052"/>
                <a:gd name="connsiteX12" fmla="*/ 923773 w 1700212"/>
                <a:gd name="connsiteY12" fmla="*/ 99 h 420052"/>
                <a:gd name="connsiteX13" fmla="*/ 923773 w 1700212"/>
                <a:gd name="connsiteY13" fmla="*/ 102001 h 420052"/>
                <a:gd name="connsiteX14" fmla="*/ 1594674 w 1700212"/>
                <a:gd name="connsiteY14" fmla="*/ 210909 h 420052"/>
                <a:gd name="connsiteX15" fmla="*/ 1587722 w 1700212"/>
                <a:gd name="connsiteY15" fmla="*/ 252328 h 420052"/>
                <a:gd name="connsiteX16" fmla="*/ 1568478 w 1700212"/>
                <a:gd name="connsiteY16" fmla="*/ 286566 h 420052"/>
                <a:gd name="connsiteX17" fmla="*/ 1538547 w 1700212"/>
                <a:gd name="connsiteY17" fmla="*/ 309864 h 420052"/>
                <a:gd name="connsiteX18" fmla="*/ 1499529 w 1700212"/>
                <a:gd name="connsiteY18" fmla="*/ 318500 h 420052"/>
                <a:gd name="connsiteX19" fmla="*/ 1460508 w 1700212"/>
                <a:gd name="connsiteY19" fmla="*/ 309585 h 420052"/>
                <a:gd name="connsiteX20" fmla="*/ 1430310 w 1700212"/>
                <a:gd name="connsiteY20" fmla="*/ 285703 h 420052"/>
                <a:gd name="connsiteX21" fmla="*/ 1410794 w 1700212"/>
                <a:gd name="connsiteY21" fmla="*/ 251186 h 420052"/>
                <a:gd name="connsiteX22" fmla="*/ 1403851 w 1700212"/>
                <a:gd name="connsiteY22" fmla="*/ 209756 h 420052"/>
                <a:gd name="connsiteX23" fmla="*/ 1403851 w 1700212"/>
                <a:gd name="connsiteY23" fmla="*/ 208605 h 420052"/>
                <a:gd name="connsiteX24" fmla="*/ 1410531 w 1700212"/>
                <a:gd name="connsiteY24" fmla="*/ 167186 h 420052"/>
                <a:gd name="connsiteX25" fmla="*/ 1429768 w 1700212"/>
                <a:gd name="connsiteY25" fmla="*/ 132948 h 420052"/>
                <a:gd name="connsiteX26" fmla="*/ 1459708 w 1700212"/>
                <a:gd name="connsiteY26" fmla="*/ 109650 h 420052"/>
                <a:gd name="connsiteX27" fmla="*/ 1498461 w 1700212"/>
                <a:gd name="connsiteY27" fmla="*/ 101014 h 420052"/>
                <a:gd name="connsiteX28" fmla="*/ 1537479 w 1700212"/>
                <a:gd name="connsiteY28" fmla="*/ 109929 h 420052"/>
                <a:gd name="connsiteX29" fmla="*/ 1567945 w 1700212"/>
                <a:gd name="connsiteY29" fmla="*/ 133808 h 420052"/>
                <a:gd name="connsiteX30" fmla="*/ 1587722 w 1700212"/>
                <a:gd name="connsiteY30" fmla="*/ 168328 h 420052"/>
                <a:gd name="connsiteX31" fmla="*/ 1594674 w 1700212"/>
                <a:gd name="connsiteY31" fmla="*/ 209756 h 420052"/>
                <a:gd name="connsiteX32" fmla="*/ 1594674 w 1700212"/>
                <a:gd name="connsiteY32" fmla="*/ 210909 h 420052"/>
                <a:gd name="connsiteX33" fmla="*/ 1685021 w 1700212"/>
                <a:gd name="connsiteY33" fmla="*/ 127480 h 420052"/>
                <a:gd name="connsiteX34" fmla="*/ 1643178 w 1700212"/>
                <a:gd name="connsiteY34" fmla="*/ 61308 h 420052"/>
                <a:gd name="connsiteX35" fmla="*/ 1579748 w 1700212"/>
                <a:gd name="connsiteY35" fmla="*/ 16724 h 420052"/>
                <a:gd name="connsiteX36" fmla="*/ 1499794 w 1700212"/>
                <a:gd name="connsiteY36" fmla="*/ 324 h 420052"/>
                <a:gd name="connsiteX37" fmla="*/ 1419839 w 1700212"/>
                <a:gd name="connsiteY37" fmla="*/ 16724 h 420052"/>
                <a:gd name="connsiteX38" fmla="*/ 1355875 w 1700212"/>
                <a:gd name="connsiteY38" fmla="*/ 61598 h 420052"/>
                <a:gd name="connsiteX39" fmla="*/ 1313504 w 1700212"/>
                <a:gd name="connsiteY39" fmla="*/ 128340 h 420052"/>
                <a:gd name="connsiteX40" fmla="*/ 1298310 w 1700212"/>
                <a:gd name="connsiteY40" fmla="*/ 209756 h 420052"/>
                <a:gd name="connsiteX41" fmla="*/ 1298310 w 1700212"/>
                <a:gd name="connsiteY41" fmla="*/ 210909 h 420052"/>
                <a:gd name="connsiteX42" fmla="*/ 1313504 w 1700212"/>
                <a:gd name="connsiteY42" fmla="*/ 292034 h 420052"/>
                <a:gd name="connsiteX43" fmla="*/ 1355345 w 1700212"/>
                <a:gd name="connsiteY43" fmla="*/ 358206 h 420052"/>
                <a:gd name="connsiteX44" fmla="*/ 1418773 w 1700212"/>
                <a:gd name="connsiteY44" fmla="*/ 402790 h 420052"/>
                <a:gd name="connsiteX45" fmla="*/ 1498726 w 1700212"/>
                <a:gd name="connsiteY45" fmla="*/ 419187 h 420052"/>
                <a:gd name="connsiteX46" fmla="*/ 1578680 w 1700212"/>
                <a:gd name="connsiteY46" fmla="*/ 402790 h 420052"/>
                <a:gd name="connsiteX47" fmla="*/ 1642641 w 1700212"/>
                <a:gd name="connsiteY47" fmla="*/ 357916 h 420052"/>
                <a:gd name="connsiteX48" fmla="*/ 1685021 w 1700212"/>
                <a:gd name="connsiteY48" fmla="*/ 291174 h 420052"/>
                <a:gd name="connsiteX49" fmla="*/ 1700213 w 1700212"/>
                <a:gd name="connsiteY49" fmla="*/ 209756 h 420052"/>
                <a:gd name="connsiteX50" fmla="*/ 1700213 w 1700212"/>
                <a:gd name="connsiteY50" fmla="*/ 208605 h 420052"/>
                <a:gd name="connsiteX51" fmla="*/ 1685021 w 1700212"/>
                <a:gd name="connsiteY51" fmla="*/ 127480 h 420052"/>
                <a:gd name="connsiteX52" fmla="*/ 1685021 w 1700212"/>
                <a:gd name="connsiteY52" fmla="*/ 127480 h 420052"/>
                <a:gd name="connsiteX53" fmla="*/ 582857 w 1700212"/>
                <a:gd name="connsiteY53" fmla="*/ 166334 h 420052"/>
                <a:gd name="connsiteX54" fmla="*/ 583115 w 1700212"/>
                <a:gd name="connsiteY54" fmla="*/ 166334 h 420052"/>
                <a:gd name="connsiteX55" fmla="*/ 582857 w 1700212"/>
                <a:gd name="connsiteY55" fmla="*/ 166003 h 420052"/>
                <a:gd name="connsiteX56" fmla="*/ 582857 w 1700212"/>
                <a:gd name="connsiteY56" fmla="*/ 166334 h 420052"/>
                <a:gd name="connsiteX57" fmla="*/ 155829 w 1700212"/>
                <a:gd name="connsiteY57" fmla="*/ 0 h 420052"/>
                <a:gd name="connsiteX58" fmla="*/ 0 w 1700212"/>
                <a:gd name="connsiteY58" fmla="*/ 420052 h 420052"/>
                <a:gd name="connsiteX59" fmla="*/ 107290 w 1700212"/>
                <a:gd name="connsiteY59" fmla="*/ 420052 h 420052"/>
                <a:gd name="connsiteX60" fmla="*/ 134111 w 1700212"/>
                <a:gd name="connsiteY60" fmla="*/ 342417 h 420052"/>
                <a:gd name="connsiteX61" fmla="*/ 224387 w 1700212"/>
                <a:gd name="connsiteY61" fmla="*/ 342417 h 420052"/>
                <a:gd name="connsiteX62" fmla="*/ 201541 w 1700212"/>
                <a:gd name="connsiteY62" fmla="*/ 271521 h 420052"/>
                <a:gd name="connsiteX63" fmla="*/ 158603 w 1700212"/>
                <a:gd name="connsiteY63" fmla="*/ 271521 h 420052"/>
                <a:gd name="connsiteX64" fmla="*/ 204365 w 1700212"/>
                <a:gd name="connsiteY64" fmla="*/ 139053 h 420052"/>
                <a:gd name="connsiteX65" fmla="*/ 301438 w 1700212"/>
                <a:gd name="connsiteY65" fmla="*/ 420052 h 420052"/>
                <a:gd name="connsiteX66" fmla="*/ 408731 w 1700212"/>
                <a:gd name="connsiteY66" fmla="*/ 420052 h 420052"/>
                <a:gd name="connsiteX67" fmla="*/ 252902 w 1700212"/>
                <a:gd name="connsiteY67" fmla="*/ 0 h 420052"/>
                <a:gd name="connsiteX68" fmla="*/ 155829 w 1700212"/>
                <a:gd name="connsiteY68" fmla="*/ 0 h 420052"/>
                <a:gd name="connsiteX69" fmla="*/ 464832 w 1700212"/>
                <a:gd name="connsiteY69" fmla="*/ 419877 h 420052"/>
                <a:gd name="connsiteX70" fmla="*/ 582944 w 1700212"/>
                <a:gd name="connsiteY70" fmla="*/ 419877 h 420052"/>
                <a:gd name="connsiteX71" fmla="*/ 582944 w 1700212"/>
                <a:gd name="connsiteY71" fmla="*/ 0 h 420052"/>
                <a:gd name="connsiteX72" fmla="*/ 464848 w 1700212"/>
                <a:gd name="connsiteY72" fmla="*/ 0 h 420052"/>
                <a:gd name="connsiteX73" fmla="*/ 464832 w 1700212"/>
                <a:gd name="connsiteY73" fmla="*/ 419877 h 4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00212" h="420052">
                  <a:moveTo>
                    <a:pt x="625859" y="270523"/>
                  </a:moveTo>
                  <a:lnTo>
                    <a:pt x="733133" y="419877"/>
                  </a:lnTo>
                  <a:lnTo>
                    <a:pt x="874889" y="419877"/>
                  </a:lnTo>
                  <a:lnTo>
                    <a:pt x="705171" y="177454"/>
                  </a:lnTo>
                  <a:lnTo>
                    <a:pt x="625859" y="270523"/>
                  </a:lnTo>
                  <a:close/>
                  <a:moveTo>
                    <a:pt x="923773" y="102001"/>
                  </a:moveTo>
                  <a:lnTo>
                    <a:pt x="1037165" y="102001"/>
                  </a:lnTo>
                  <a:lnTo>
                    <a:pt x="1037165" y="419685"/>
                  </a:lnTo>
                  <a:lnTo>
                    <a:pt x="1141921" y="419685"/>
                  </a:lnTo>
                  <a:lnTo>
                    <a:pt x="1141921" y="102001"/>
                  </a:lnTo>
                  <a:lnTo>
                    <a:pt x="1255313" y="102001"/>
                  </a:lnTo>
                  <a:lnTo>
                    <a:pt x="1255313" y="99"/>
                  </a:lnTo>
                  <a:lnTo>
                    <a:pt x="923773" y="99"/>
                  </a:lnTo>
                  <a:lnTo>
                    <a:pt x="923773" y="102001"/>
                  </a:lnTo>
                  <a:close/>
                  <a:moveTo>
                    <a:pt x="1594674" y="210909"/>
                  </a:moveTo>
                  <a:cubicBezTo>
                    <a:pt x="1594674" y="225491"/>
                    <a:pt x="1592348" y="239292"/>
                    <a:pt x="1587722" y="252328"/>
                  </a:cubicBezTo>
                  <a:cubicBezTo>
                    <a:pt x="1583086" y="265384"/>
                    <a:pt x="1576676" y="276788"/>
                    <a:pt x="1568478" y="286566"/>
                  </a:cubicBezTo>
                  <a:cubicBezTo>
                    <a:pt x="1560284" y="296342"/>
                    <a:pt x="1550307" y="304115"/>
                    <a:pt x="1538547" y="309864"/>
                  </a:cubicBezTo>
                  <a:cubicBezTo>
                    <a:pt x="1526788" y="315625"/>
                    <a:pt x="1513781" y="318500"/>
                    <a:pt x="1499529" y="318500"/>
                  </a:cubicBezTo>
                  <a:cubicBezTo>
                    <a:pt x="1485270" y="318500"/>
                    <a:pt x="1472265" y="315540"/>
                    <a:pt x="1460508" y="309585"/>
                  </a:cubicBezTo>
                  <a:cubicBezTo>
                    <a:pt x="1448747" y="303646"/>
                    <a:pt x="1438680" y="295686"/>
                    <a:pt x="1430310" y="285703"/>
                  </a:cubicBezTo>
                  <a:cubicBezTo>
                    <a:pt x="1421929" y="275739"/>
                    <a:pt x="1415425" y="264221"/>
                    <a:pt x="1410794" y="251186"/>
                  </a:cubicBezTo>
                  <a:cubicBezTo>
                    <a:pt x="1406163" y="238150"/>
                    <a:pt x="1403851" y="224337"/>
                    <a:pt x="1403851" y="209756"/>
                  </a:cubicBezTo>
                  <a:lnTo>
                    <a:pt x="1403851" y="208605"/>
                  </a:lnTo>
                  <a:cubicBezTo>
                    <a:pt x="1403851" y="194035"/>
                    <a:pt x="1406072" y="180222"/>
                    <a:pt x="1410531" y="167186"/>
                  </a:cubicBezTo>
                  <a:cubicBezTo>
                    <a:pt x="1414977" y="154150"/>
                    <a:pt x="1421389" y="142723"/>
                    <a:pt x="1429768" y="132948"/>
                  </a:cubicBezTo>
                  <a:cubicBezTo>
                    <a:pt x="1438145" y="123172"/>
                    <a:pt x="1448123" y="115397"/>
                    <a:pt x="1459708" y="109650"/>
                  </a:cubicBezTo>
                  <a:cubicBezTo>
                    <a:pt x="1471284" y="103889"/>
                    <a:pt x="1484205" y="101014"/>
                    <a:pt x="1498461" y="101014"/>
                  </a:cubicBezTo>
                  <a:cubicBezTo>
                    <a:pt x="1512713" y="101014"/>
                    <a:pt x="1525720" y="103993"/>
                    <a:pt x="1537479" y="109929"/>
                  </a:cubicBezTo>
                  <a:cubicBezTo>
                    <a:pt x="1549239" y="115884"/>
                    <a:pt x="1559395" y="123846"/>
                    <a:pt x="1567945" y="133808"/>
                  </a:cubicBezTo>
                  <a:cubicBezTo>
                    <a:pt x="1576489" y="143791"/>
                    <a:pt x="1583086" y="155293"/>
                    <a:pt x="1587722" y="168328"/>
                  </a:cubicBezTo>
                  <a:cubicBezTo>
                    <a:pt x="1592348" y="181382"/>
                    <a:pt x="1594674" y="195186"/>
                    <a:pt x="1594674" y="209756"/>
                  </a:cubicBezTo>
                  <a:lnTo>
                    <a:pt x="1594674" y="210909"/>
                  </a:lnTo>
                  <a:close/>
                  <a:moveTo>
                    <a:pt x="1685021" y="127480"/>
                  </a:moveTo>
                  <a:cubicBezTo>
                    <a:pt x="1674897" y="102156"/>
                    <a:pt x="1660947" y="80111"/>
                    <a:pt x="1643178" y="61308"/>
                  </a:cubicBezTo>
                  <a:cubicBezTo>
                    <a:pt x="1625412" y="42523"/>
                    <a:pt x="1604270" y="27651"/>
                    <a:pt x="1579748" y="16724"/>
                  </a:cubicBezTo>
                  <a:cubicBezTo>
                    <a:pt x="1555230" y="5795"/>
                    <a:pt x="1528579" y="324"/>
                    <a:pt x="1499794" y="324"/>
                  </a:cubicBezTo>
                  <a:cubicBezTo>
                    <a:pt x="1471012" y="324"/>
                    <a:pt x="1444361" y="5795"/>
                    <a:pt x="1419839" y="16724"/>
                  </a:cubicBezTo>
                  <a:cubicBezTo>
                    <a:pt x="1395324" y="27651"/>
                    <a:pt x="1373999" y="42615"/>
                    <a:pt x="1355875" y="61598"/>
                  </a:cubicBezTo>
                  <a:cubicBezTo>
                    <a:pt x="1337756" y="80580"/>
                    <a:pt x="1323628" y="102830"/>
                    <a:pt x="1313504" y="128340"/>
                  </a:cubicBezTo>
                  <a:cubicBezTo>
                    <a:pt x="1303376" y="153851"/>
                    <a:pt x="1298310" y="180988"/>
                    <a:pt x="1298310" y="209756"/>
                  </a:cubicBezTo>
                  <a:lnTo>
                    <a:pt x="1298310" y="210909"/>
                  </a:lnTo>
                  <a:cubicBezTo>
                    <a:pt x="1298310" y="239678"/>
                    <a:pt x="1303376" y="266713"/>
                    <a:pt x="1313504" y="292034"/>
                  </a:cubicBezTo>
                  <a:cubicBezTo>
                    <a:pt x="1323628" y="317358"/>
                    <a:pt x="1337571" y="339410"/>
                    <a:pt x="1355345" y="358206"/>
                  </a:cubicBezTo>
                  <a:cubicBezTo>
                    <a:pt x="1373109" y="377001"/>
                    <a:pt x="1394256" y="391861"/>
                    <a:pt x="1418773" y="402790"/>
                  </a:cubicBezTo>
                  <a:cubicBezTo>
                    <a:pt x="1443293" y="413719"/>
                    <a:pt x="1469946" y="419187"/>
                    <a:pt x="1498726" y="419187"/>
                  </a:cubicBezTo>
                  <a:cubicBezTo>
                    <a:pt x="1527511" y="419187"/>
                    <a:pt x="1554165" y="413719"/>
                    <a:pt x="1578680" y="402790"/>
                  </a:cubicBezTo>
                  <a:cubicBezTo>
                    <a:pt x="1603202" y="391861"/>
                    <a:pt x="1624527" y="376897"/>
                    <a:pt x="1642641" y="357916"/>
                  </a:cubicBezTo>
                  <a:cubicBezTo>
                    <a:pt x="1660773" y="338932"/>
                    <a:pt x="1674897" y="316682"/>
                    <a:pt x="1685021" y="291174"/>
                  </a:cubicBezTo>
                  <a:cubicBezTo>
                    <a:pt x="1695145" y="265663"/>
                    <a:pt x="1700213" y="238526"/>
                    <a:pt x="1700213" y="209756"/>
                  </a:cubicBezTo>
                  <a:lnTo>
                    <a:pt x="1700213" y="208605"/>
                  </a:lnTo>
                  <a:cubicBezTo>
                    <a:pt x="1700213" y="179836"/>
                    <a:pt x="1695145" y="152801"/>
                    <a:pt x="1685021" y="127480"/>
                  </a:cubicBezTo>
                  <a:lnTo>
                    <a:pt x="1685021" y="127480"/>
                  </a:lnTo>
                  <a:close/>
                  <a:moveTo>
                    <a:pt x="582857" y="166334"/>
                  </a:moveTo>
                  <a:lnTo>
                    <a:pt x="583115" y="166334"/>
                  </a:lnTo>
                  <a:lnTo>
                    <a:pt x="582857" y="166003"/>
                  </a:lnTo>
                  <a:lnTo>
                    <a:pt x="582857" y="166334"/>
                  </a:lnTo>
                  <a:close/>
                  <a:moveTo>
                    <a:pt x="155829" y="0"/>
                  </a:moveTo>
                  <a:lnTo>
                    <a:pt x="0" y="420052"/>
                  </a:lnTo>
                  <a:lnTo>
                    <a:pt x="107290" y="420052"/>
                  </a:lnTo>
                  <a:lnTo>
                    <a:pt x="134111" y="342417"/>
                  </a:lnTo>
                  <a:lnTo>
                    <a:pt x="224387" y="342417"/>
                  </a:lnTo>
                  <a:lnTo>
                    <a:pt x="201541" y="271521"/>
                  </a:lnTo>
                  <a:lnTo>
                    <a:pt x="158603" y="271521"/>
                  </a:lnTo>
                  <a:lnTo>
                    <a:pt x="204365" y="139053"/>
                  </a:lnTo>
                  <a:lnTo>
                    <a:pt x="301438" y="420052"/>
                  </a:lnTo>
                  <a:lnTo>
                    <a:pt x="408731" y="420052"/>
                  </a:lnTo>
                  <a:lnTo>
                    <a:pt x="252902" y="0"/>
                  </a:lnTo>
                  <a:lnTo>
                    <a:pt x="155829" y="0"/>
                  </a:lnTo>
                  <a:close/>
                  <a:moveTo>
                    <a:pt x="464832" y="419877"/>
                  </a:moveTo>
                  <a:lnTo>
                    <a:pt x="582944" y="419877"/>
                  </a:lnTo>
                  <a:lnTo>
                    <a:pt x="582944" y="0"/>
                  </a:lnTo>
                  <a:lnTo>
                    <a:pt x="464848" y="0"/>
                  </a:lnTo>
                  <a:lnTo>
                    <a:pt x="464832" y="419877"/>
                  </a:lnTo>
                  <a:close/>
                </a:path>
              </a:pathLst>
            </a:custGeom>
            <a:solidFill>
              <a:schemeClr val="tx1"/>
            </a:solidFill>
            <a:ln w="9525" cap="flat">
              <a:no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CD0268CF-AC2A-6CD6-8A31-D662C8150C2F}"/>
                </a:ext>
              </a:extLst>
            </p:cNvPr>
            <p:cNvSpPr/>
            <p:nvPr/>
          </p:nvSpPr>
          <p:spPr>
            <a:xfrm>
              <a:off x="5708570" y="3219244"/>
              <a:ext cx="400049" cy="320039"/>
            </a:xfrm>
            <a:custGeom>
              <a:avLst/>
              <a:gdLst>
                <a:gd name="connsiteX0" fmla="*/ 117089 w 400049"/>
                <a:gd name="connsiteY0" fmla="*/ 167219 h 320039"/>
                <a:gd name="connsiteX1" fmla="*/ 0 w 400049"/>
                <a:gd name="connsiteY1" fmla="*/ 14704 h 320039"/>
                <a:gd name="connsiteX2" fmla="*/ 23 w 400049"/>
                <a:gd name="connsiteY2" fmla="*/ 164529 h 320039"/>
                <a:gd name="connsiteX3" fmla="*/ 116920 w 400049"/>
                <a:gd name="connsiteY3" fmla="*/ 320040 h 320039"/>
                <a:gd name="connsiteX4" fmla="*/ 400050 w 400049"/>
                <a:gd name="connsiteY4" fmla="*/ 0 h 320039"/>
                <a:gd name="connsiteX5" fmla="*/ 261490 w 400049"/>
                <a:gd name="connsiteY5" fmla="*/ 399 h 32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49" h="320039">
                  <a:moveTo>
                    <a:pt x="117089" y="167219"/>
                  </a:moveTo>
                  <a:lnTo>
                    <a:pt x="0" y="14704"/>
                  </a:lnTo>
                  <a:lnTo>
                    <a:pt x="23" y="164529"/>
                  </a:lnTo>
                  <a:lnTo>
                    <a:pt x="116920" y="320040"/>
                  </a:lnTo>
                  <a:lnTo>
                    <a:pt x="400050" y="0"/>
                  </a:lnTo>
                  <a:lnTo>
                    <a:pt x="261490" y="399"/>
                  </a:lnTo>
                  <a:close/>
                </a:path>
              </a:pathLst>
            </a:custGeom>
            <a:solidFill>
              <a:schemeClr val="accent2"/>
            </a:solidFill>
            <a:ln w="9525" cap="flat">
              <a:noFill/>
              <a:prstDash val="solid"/>
              <a:miter/>
            </a:ln>
          </p:spPr>
          <p:txBody>
            <a:bodyPr rtlCol="0" anchor="ctr"/>
            <a:lstStyle/>
            <a:p>
              <a:endParaRPr lang="fr-FR"/>
            </a:p>
          </p:txBody>
        </p:sp>
      </p:grpSp>
    </p:spTree>
    <p:extLst>
      <p:ext uri="{BB962C8B-B14F-4D97-AF65-F5344CB8AC3E}">
        <p14:creationId xmlns:p14="http://schemas.microsoft.com/office/powerpoint/2010/main" val="3121830559"/>
      </p:ext>
    </p:extLst>
  </p:cSld>
  <p:clrMap bg1="lt1" tx1="dk1" bg2="lt2" tx2="dk2" accent1="accent1" accent2="accent2" accent3="accent3" accent4="accent4" accent5="accent5" accent6="accent6" hlink="hlink" folHlink="folHlink"/>
  <p:sldLayoutIdLst>
    <p:sldLayoutId id="2147483734" r:id="rId1"/>
    <p:sldLayoutId id="2147483726" r:id="rId2"/>
    <p:sldLayoutId id="2147483736" r:id="rId3"/>
    <p:sldLayoutId id="2147483749" r:id="rId4"/>
    <p:sldLayoutId id="2147483748" r:id="rId5"/>
    <p:sldLayoutId id="2147483747" r:id="rId6"/>
    <p:sldLayoutId id="2147483745" r:id="rId7"/>
    <p:sldLayoutId id="2147483722" r:id="rId8"/>
    <p:sldLayoutId id="2147483700" r:id="rId9"/>
    <p:sldLayoutId id="2147483724" r:id="rId10"/>
    <p:sldLayoutId id="2147483701" r:id="rId11"/>
    <p:sldLayoutId id="2147483744" r:id="rId12"/>
    <p:sldLayoutId id="2147483712" r:id="rId13"/>
    <p:sldLayoutId id="2147483713" r:id="rId14"/>
    <p:sldLayoutId id="2147483714" r:id="rId15"/>
    <p:sldLayoutId id="2147483738" r:id="rId16"/>
    <p:sldLayoutId id="2147483725" r:id="rId17"/>
    <p:sldLayoutId id="2147483737" r:id="rId18"/>
    <p:sldLayoutId id="2147483735" r:id="rId19"/>
    <p:sldLayoutId id="2147483743" r:id="rId20"/>
    <p:sldLayoutId id="2147483739" r:id="rId21"/>
    <p:sldLayoutId id="2147483727" r:id="rId22"/>
    <p:sldLayoutId id="2147483728" r:id="rId23"/>
    <p:sldLayoutId id="2147483740" r:id="rId24"/>
    <p:sldLayoutId id="2147483729" r:id="rId25"/>
    <p:sldLayoutId id="2147483730" r:id="rId26"/>
    <p:sldLayoutId id="2147483741" r:id="rId27"/>
    <p:sldLayoutId id="2147483731" r:id="rId28"/>
    <p:sldLayoutId id="2147483732" r:id="rId29"/>
    <p:sldLayoutId id="2147483742" r:id="rId30"/>
    <p:sldLayoutId id="2147483746" r:id="rId31"/>
    <p:sldLayoutId id="2147483716" r:id="rId32"/>
    <p:sldLayoutId id="2147483750" r:id="rId33"/>
    <p:sldLayoutId id="2147483751" r:id="rId34"/>
    <p:sldLayoutId id="21474837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Tx/>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600" kern="1200">
          <a:solidFill>
            <a:schemeClr val="tx1"/>
          </a:solidFill>
          <a:latin typeface="+mn-lt"/>
          <a:ea typeface="+mn-ea"/>
          <a:cs typeface="+mn-cs"/>
        </a:defRPr>
      </a:lvl2pPr>
      <a:lvl3pPr marL="0" indent="0" algn="l" defTabSz="914400" rtl="0" eaLnBrk="1" latinLnBrk="0" hangingPunct="1">
        <a:lnSpc>
          <a:spcPct val="100000"/>
        </a:lnSpc>
        <a:spcBef>
          <a:spcPts val="600"/>
        </a:spcBef>
        <a:buFontTx/>
        <a:buNone/>
        <a:defRPr sz="1600" b="0" kern="1200" cap="none" baseline="0">
          <a:solidFill>
            <a:schemeClr val="tx1"/>
          </a:solidFill>
          <a:latin typeface="+mn-lt"/>
          <a:ea typeface="+mn-ea"/>
          <a:cs typeface="+mn-cs"/>
        </a:defRPr>
      </a:lvl3pPr>
      <a:lvl4pPr marL="0" indent="0" algn="l" defTabSz="914400" rtl="0" eaLnBrk="1" latinLnBrk="0" hangingPunct="1">
        <a:lnSpc>
          <a:spcPct val="100000"/>
        </a:lnSpc>
        <a:spcBef>
          <a:spcPts val="600"/>
        </a:spcBef>
        <a:buFontTx/>
        <a:buNone/>
        <a:defRPr sz="1800" kern="1200" cap="all" baseline="0">
          <a:solidFill>
            <a:schemeClr val="accent2"/>
          </a:solidFill>
          <a:latin typeface="Arial Black" panose="020B0A04020102020204" pitchFamily="34" charset="0"/>
          <a:ea typeface="+mn-ea"/>
          <a:cs typeface="+mn-cs"/>
        </a:defRPr>
      </a:lvl4pPr>
      <a:lvl5pPr marL="252000" indent="-252000" algn="l" defTabSz="914400" rtl="0" eaLnBrk="1" latinLnBrk="0" hangingPunct="1">
        <a:lnSpc>
          <a:spcPct val="100000"/>
        </a:lnSpc>
        <a:spcBef>
          <a:spcPts val="600"/>
        </a:spcBef>
        <a:buSzPct val="125000"/>
        <a:buFontTx/>
        <a:buBlip>
          <a:blip r:embed="rId37"/>
        </a:buBlip>
        <a:defRPr sz="1600" kern="1200">
          <a:solidFill>
            <a:schemeClr val="tx1"/>
          </a:solidFill>
          <a:latin typeface="+mn-lt"/>
          <a:ea typeface="+mn-ea"/>
          <a:cs typeface="+mn-cs"/>
        </a:defRPr>
      </a:lvl5pPr>
      <a:lvl6pPr marL="252000" indent="-25200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8pPr>
      <a:lvl9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F0000"/>
          </p15:clr>
        </p15:guide>
        <p15:guide id="2" pos="7680" userDrawn="1">
          <p15:clr>
            <a:srgbClr val="FF0000"/>
          </p15:clr>
        </p15:guide>
        <p15:guide id="3" pos="430" userDrawn="1">
          <p15:clr>
            <a:srgbClr val="FF0000"/>
          </p15:clr>
        </p15:guide>
        <p15:guide id="4" pos="999" userDrawn="1">
          <p15:clr>
            <a:srgbClr val="FF0000"/>
          </p15:clr>
        </p15:guide>
        <p15:guide id="5" pos="1572" userDrawn="1">
          <p15:clr>
            <a:srgbClr val="FF0000"/>
          </p15:clr>
        </p15:guide>
        <p15:guide id="6" pos="2135" userDrawn="1">
          <p15:clr>
            <a:srgbClr val="FF0000"/>
          </p15:clr>
        </p15:guide>
        <p15:guide id="7" pos="2703" userDrawn="1">
          <p15:clr>
            <a:srgbClr val="FF0000"/>
          </p15:clr>
        </p15:guide>
        <p15:guide id="8" pos="3271" userDrawn="1">
          <p15:clr>
            <a:srgbClr val="FF0000"/>
          </p15:clr>
        </p15:guide>
        <p15:guide id="9" pos="3840" userDrawn="1">
          <p15:clr>
            <a:srgbClr val="FF0000"/>
          </p15:clr>
        </p15:guide>
        <p15:guide id="10" pos="4408" userDrawn="1">
          <p15:clr>
            <a:srgbClr val="FF0000"/>
          </p15:clr>
        </p15:guide>
        <p15:guide id="11" pos="4976" userDrawn="1">
          <p15:clr>
            <a:srgbClr val="FF0000"/>
          </p15:clr>
        </p15:guide>
        <p15:guide id="12" pos="5544" userDrawn="1">
          <p15:clr>
            <a:srgbClr val="FF0000"/>
          </p15:clr>
        </p15:guide>
        <p15:guide id="13" pos="6112" userDrawn="1">
          <p15:clr>
            <a:srgbClr val="FF0000"/>
          </p15:clr>
        </p15:guide>
        <p15:guide id="14" pos="6680" userDrawn="1">
          <p15:clr>
            <a:srgbClr val="FF0000"/>
          </p15:clr>
        </p15:guide>
        <p15:guide id="15" pos="7249" userDrawn="1">
          <p15:clr>
            <a:srgbClr val="FF0000"/>
          </p15:clr>
        </p15:guide>
        <p15:guide id="16" orient="horz" userDrawn="1">
          <p15:clr>
            <a:srgbClr val="FF0000"/>
          </p15:clr>
        </p15:guide>
        <p15:guide id="17" orient="horz" pos="4320" userDrawn="1">
          <p15:clr>
            <a:srgbClr val="FF0000"/>
          </p15:clr>
        </p15:guide>
        <p15:guide id="18" orient="horz" pos="385" userDrawn="1">
          <p15:clr>
            <a:srgbClr val="FF0000"/>
          </p15:clr>
        </p15:guide>
        <p15:guide id="19" orient="horz" pos="1272" userDrawn="1">
          <p15:clr>
            <a:srgbClr val="FF0000"/>
          </p15:clr>
        </p15:guide>
        <p15:guide id="20" orient="horz" pos="2160" userDrawn="1">
          <p15:clr>
            <a:srgbClr val="FF0000"/>
          </p15:clr>
        </p15:guide>
        <p15:guide id="21" orient="horz" pos="3047" userDrawn="1">
          <p15:clr>
            <a:srgbClr val="FF0000"/>
          </p15:clr>
        </p15:guide>
        <p15:guide id="22" orient="horz" pos="3934" userDrawn="1">
          <p15:clr>
            <a:srgbClr val="FF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6F754-633E-F561-A354-78CBC4774DF9}"/>
              </a:ext>
            </a:extLst>
          </p:cNvPr>
          <p:cNvSpPr>
            <a:spLocks noGrp="1"/>
          </p:cNvSpPr>
          <p:nvPr>
            <p:ph type="title"/>
          </p:nvPr>
        </p:nvSpPr>
        <p:spPr>
          <a:xfrm>
            <a:off x="5629275" y="3345406"/>
            <a:ext cx="6255448" cy="2162176"/>
          </a:xfrm>
        </p:spPr>
        <p:txBody>
          <a:bodyPr>
            <a:normAutofit fontScale="90000"/>
          </a:bodyPr>
          <a:lstStyle/>
          <a:p>
            <a:r>
              <a:rPr lang="fr-FR"/>
              <a:t>Matinale ETTI </a:t>
            </a:r>
            <a:br>
              <a:rPr lang="fr-FR"/>
            </a:br>
            <a:r>
              <a:rPr lang="fr-FR"/>
              <a:t>15 juin 2023</a:t>
            </a:r>
            <a:br>
              <a:rPr lang="fr-FR"/>
            </a:br>
            <a:r>
              <a:rPr lang="fr-FR"/>
              <a:t/>
            </a:r>
            <a:br>
              <a:rPr lang="fr-FR"/>
            </a:br>
            <a:endParaRPr lang="fr-FR"/>
          </a:p>
        </p:txBody>
      </p:sp>
      <p:pic>
        <p:nvPicPr>
          <p:cNvPr id="6" name="Image 5" descr="Une image contenant texte&#10;&#10;Description générée automatiquement">
            <a:extLst>
              <a:ext uri="{FF2B5EF4-FFF2-40B4-BE49-F238E27FC236}">
                <a16:creationId xmlns:a16="http://schemas.microsoft.com/office/drawing/2014/main" id="{D49F5DCA-2696-7A01-8ADD-0B13D3113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892" y="5876926"/>
            <a:ext cx="2615589" cy="81628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838AE43F-C125-EC8D-C83C-B17C1AEB1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647" y="6174582"/>
            <a:ext cx="2042227" cy="522674"/>
          </a:xfrm>
          <a:prstGeom prst="rect">
            <a:avLst/>
          </a:prstGeom>
        </p:spPr>
      </p:pic>
      <p:pic>
        <p:nvPicPr>
          <p:cNvPr id="3" name="Picture 3">
            <a:extLst>
              <a:ext uri="{FF2B5EF4-FFF2-40B4-BE49-F238E27FC236}">
                <a16:creationId xmlns:a16="http://schemas.microsoft.com/office/drawing/2014/main" id="{63D583BC-7119-D559-1123-57BB3A22C6C4}"/>
              </a:ext>
            </a:extLst>
          </p:cNvPr>
          <p:cNvPicPr>
            <a:picLocks noChangeAspect="1"/>
          </p:cNvPicPr>
          <p:nvPr/>
        </p:nvPicPr>
        <p:blipFill>
          <a:blip r:embed="rId4"/>
          <a:stretch>
            <a:fillRect/>
          </a:stretch>
        </p:blipFill>
        <p:spPr>
          <a:xfrm>
            <a:off x="9370219" y="5262562"/>
            <a:ext cx="2381250" cy="1428750"/>
          </a:xfrm>
          <a:prstGeom prst="rect">
            <a:avLst/>
          </a:prstGeom>
        </p:spPr>
      </p:pic>
    </p:spTree>
    <p:extLst>
      <p:ext uri="{BB962C8B-B14F-4D97-AF65-F5344CB8AC3E}">
        <p14:creationId xmlns:p14="http://schemas.microsoft.com/office/powerpoint/2010/main" val="122789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38C614D-95D4-446B-81B7-41FAE85CAF10}"/>
              </a:ext>
            </a:extLst>
          </p:cNvPr>
          <p:cNvSpPr>
            <a:spLocks noGrp="1"/>
          </p:cNvSpPr>
          <p:nvPr>
            <p:ph type="sldNum" sz="quarter" idx="11"/>
          </p:nvPr>
        </p:nvSpPr>
        <p:spPr/>
        <p:txBody>
          <a:bodyPr/>
          <a:lstStyle/>
          <a:p>
            <a:fld id="{A3DC67AC-589B-465F-8375-83B2CE47653E}" type="slidenum">
              <a:rPr lang="fr-FR" smtClean="0"/>
              <a:pPr/>
              <a:t>10</a:t>
            </a:fld>
            <a:endParaRPr lang="fr-FR"/>
          </a:p>
        </p:txBody>
      </p:sp>
      <p:sp>
        <p:nvSpPr>
          <p:cNvPr id="11" name="Espace réservé du texte 10">
            <a:extLst>
              <a:ext uri="{FF2B5EF4-FFF2-40B4-BE49-F238E27FC236}">
                <a16:creationId xmlns:a16="http://schemas.microsoft.com/office/drawing/2014/main" id="{D06A5C2B-AE69-4281-8037-483380845BD2}"/>
              </a:ext>
            </a:extLst>
          </p:cNvPr>
          <p:cNvSpPr>
            <a:spLocks noGrp="1"/>
          </p:cNvSpPr>
          <p:nvPr>
            <p:ph type="body" sz="quarter" idx="12"/>
          </p:nvPr>
        </p:nvSpPr>
        <p:spPr>
          <a:xfrm>
            <a:off x="682625" y="1304925"/>
            <a:ext cx="10608674" cy="592455"/>
          </a:xfrm>
        </p:spPr>
        <p:txBody>
          <a:bodyPr/>
          <a:lstStyle/>
          <a:p>
            <a:r>
              <a:rPr lang="fr-FR"/>
              <a:t>UN OUTIL INCONTOURNABLE POUR BIEN DEMARRER UNE AFEST</a:t>
            </a:r>
          </a:p>
        </p:txBody>
      </p:sp>
      <p:sp>
        <p:nvSpPr>
          <p:cNvPr id="2" name="Espace réservé du texte 1">
            <a:extLst>
              <a:ext uri="{FF2B5EF4-FFF2-40B4-BE49-F238E27FC236}">
                <a16:creationId xmlns:a16="http://schemas.microsoft.com/office/drawing/2014/main" id="{3F9196D9-81A1-4729-8D6B-AD242FBD0878}"/>
              </a:ext>
            </a:extLst>
          </p:cNvPr>
          <p:cNvSpPr>
            <a:spLocks noGrp="1"/>
          </p:cNvSpPr>
          <p:nvPr>
            <p:ph type="body" sz="quarter" idx="13"/>
          </p:nvPr>
        </p:nvSpPr>
        <p:spPr>
          <a:xfrm>
            <a:off x="682625" y="2129409"/>
            <a:ext cx="10825163" cy="3856037"/>
          </a:xfrm>
        </p:spPr>
        <p:txBody>
          <a:bodyPr/>
          <a:lstStyle/>
          <a:p>
            <a:r>
              <a:rPr lang="fr-FR" b="0" u="sng"/>
              <a:t>Objectifs </a:t>
            </a:r>
            <a:r>
              <a:rPr lang="fr-FR" sz="1800" b="0">
                <a:solidFill>
                  <a:schemeClr val="tx1"/>
                </a:solidFill>
              </a:rPr>
              <a:t>:</a:t>
            </a:r>
          </a:p>
          <a:p>
            <a:pPr marL="285750" indent="-285750">
              <a:buFont typeface="Wingdings" panose="05000000000000000000" pitchFamily="2" charset="2"/>
              <a:buChar char="Ø"/>
            </a:pPr>
            <a:r>
              <a:rPr lang="fr-FR" sz="1800">
                <a:solidFill>
                  <a:srgbClr val="C93857"/>
                </a:solidFill>
              </a:rPr>
              <a:t>Faire</a:t>
            </a:r>
            <a:r>
              <a:rPr lang="fr-FR" sz="1800" b="0">
                <a:solidFill>
                  <a:schemeClr val="tx1"/>
                </a:solidFill>
              </a:rPr>
              <a:t> </a:t>
            </a:r>
            <a:r>
              <a:rPr lang="fr-FR" sz="1800">
                <a:solidFill>
                  <a:srgbClr val="C93857"/>
                </a:solidFill>
              </a:rPr>
              <a:t>prendre conscience </a:t>
            </a:r>
            <a:r>
              <a:rPr lang="fr-FR" sz="1800" b="0">
                <a:solidFill>
                  <a:schemeClr val="tx1"/>
                </a:solidFill>
              </a:rPr>
              <a:t>à l’entreprise de </a:t>
            </a:r>
            <a:r>
              <a:rPr lang="fr-FR" sz="1800">
                <a:solidFill>
                  <a:srgbClr val="C93857"/>
                </a:solidFill>
              </a:rPr>
              <a:t>ce qu’est l’AFEST </a:t>
            </a:r>
            <a:r>
              <a:rPr lang="fr-FR" sz="1800" b="0">
                <a:solidFill>
                  <a:schemeClr val="tx1"/>
                </a:solidFill>
              </a:rPr>
              <a:t>et de ce que </a:t>
            </a:r>
            <a:r>
              <a:rPr lang="fr-FR" sz="1800">
                <a:solidFill>
                  <a:srgbClr val="C93857"/>
                </a:solidFill>
              </a:rPr>
              <a:t>cela implique</a:t>
            </a:r>
            <a:r>
              <a:rPr lang="fr-FR" b="0"/>
              <a:t>!</a:t>
            </a:r>
            <a:endParaRPr lang="fr-FR" sz="1800" b="0">
              <a:solidFill>
                <a:schemeClr val="tx1"/>
              </a:solidFill>
            </a:endParaRPr>
          </a:p>
          <a:p>
            <a:pPr marL="285750" lvl="0" indent="-285750">
              <a:buFont typeface="Wingdings" panose="05000000000000000000" pitchFamily="2" charset="2"/>
              <a:buChar char="Ø"/>
            </a:pPr>
            <a:r>
              <a:rPr lang="fr-FR" sz="1800">
                <a:solidFill>
                  <a:srgbClr val="C93857"/>
                </a:solidFill>
              </a:rPr>
              <a:t>Analyser</a:t>
            </a:r>
            <a:r>
              <a:rPr lang="fr-FR" sz="1800" b="0">
                <a:solidFill>
                  <a:schemeClr val="tx1"/>
                </a:solidFill>
              </a:rPr>
              <a:t> si l’AFEST est la modalité </a:t>
            </a:r>
            <a:r>
              <a:rPr lang="fr-FR" sz="1800">
                <a:solidFill>
                  <a:srgbClr val="C93857"/>
                </a:solidFill>
              </a:rPr>
              <a:t>la plus pertinente au regard des besoins en compétences </a:t>
            </a:r>
            <a:r>
              <a:rPr lang="fr-FR" sz="1800" b="0">
                <a:solidFill>
                  <a:schemeClr val="tx1"/>
                </a:solidFill>
              </a:rPr>
              <a:t>de l’entreprise et des individus</a:t>
            </a:r>
          </a:p>
          <a:p>
            <a:pPr marL="285750" lvl="0" indent="-285750">
              <a:buFont typeface="Wingdings" panose="05000000000000000000" pitchFamily="2" charset="2"/>
              <a:buChar char="Ø"/>
            </a:pPr>
            <a:r>
              <a:rPr lang="fr-FR" sz="1800">
                <a:solidFill>
                  <a:srgbClr val="C93857"/>
                </a:solidFill>
              </a:rPr>
              <a:t>Analyser s’il est faisable </a:t>
            </a:r>
            <a:r>
              <a:rPr lang="fr-FR" sz="1800" b="0">
                <a:solidFill>
                  <a:schemeClr val="tx1"/>
                </a:solidFill>
              </a:rPr>
              <a:t>pour l’entreprise de mettre en place une formation sous la modalité AFEST</a:t>
            </a:r>
          </a:p>
          <a:p>
            <a:pPr marL="285750" lvl="0" indent="-285750">
              <a:buFont typeface="Wingdings" panose="05000000000000000000" pitchFamily="2" charset="2"/>
              <a:buChar char="Ø"/>
            </a:pPr>
            <a:r>
              <a:rPr lang="fr-FR" sz="1800">
                <a:solidFill>
                  <a:srgbClr val="C93857"/>
                </a:solidFill>
              </a:rPr>
              <a:t>Etablir un plan d’action</a:t>
            </a:r>
            <a:r>
              <a:rPr lang="fr-FR" sz="1800" b="0">
                <a:solidFill>
                  <a:schemeClr val="tx1"/>
                </a:solidFill>
              </a:rPr>
              <a:t>, donner des recommandations à l’entreprise sur ce qu’elle doit prévoir pour mettre en œuvre une AFEST.</a:t>
            </a:r>
            <a:endParaRPr lang="fr-FR"/>
          </a:p>
        </p:txBody>
      </p:sp>
      <p:sp>
        <p:nvSpPr>
          <p:cNvPr id="10" name="Titre 9">
            <a:extLst>
              <a:ext uri="{FF2B5EF4-FFF2-40B4-BE49-F238E27FC236}">
                <a16:creationId xmlns:a16="http://schemas.microsoft.com/office/drawing/2014/main" id="{43564867-0C58-4027-9292-4410FBCBF275}"/>
              </a:ext>
            </a:extLst>
          </p:cNvPr>
          <p:cNvSpPr>
            <a:spLocks noGrp="1"/>
          </p:cNvSpPr>
          <p:nvPr>
            <p:ph type="title"/>
          </p:nvPr>
        </p:nvSpPr>
        <p:spPr/>
        <p:txBody>
          <a:bodyPr/>
          <a:lstStyle/>
          <a:p>
            <a:r>
              <a:rPr lang="fr-FR"/>
              <a:t>L’AUTODIAG AFEST ET SON GUIDE</a:t>
            </a:r>
          </a:p>
        </p:txBody>
      </p:sp>
      <p:pic>
        <p:nvPicPr>
          <p:cNvPr id="4" name="Image 3">
            <a:extLst>
              <a:ext uri="{FF2B5EF4-FFF2-40B4-BE49-F238E27FC236}">
                <a16:creationId xmlns:a16="http://schemas.microsoft.com/office/drawing/2014/main" id="{CC067A6C-76E2-F84C-1789-081896CEADE0}"/>
              </a:ext>
            </a:extLst>
          </p:cNvPr>
          <p:cNvPicPr>
            <a:picLocks noChangeAspect="1"/>
          </p:cNvPicPr>
          <p:nvPr/>
        </p:nvPicPr>
        <p:blipFill>
          <a:blip r:embed="rId2"/>
          <a:stretch>
            <a:fillRect/>
          </a:stretch>
        </p:blipFill>
        <p:spPr>
          <a:xfrm rot="19750265">
            <a:off x="7024380" y="4617380"/>
            <a:ext cx="1395934" cy="1946157"/>
          </a:xfrm>
          <a:prstGeom prst="rect">
            <a:avLst/>
          </a:prstGeom>
        </p:spPr>
      </p:pic>
      <p:pic>
        <p:nvPicPr>
          <p:cNvPr id="7" name="Image 6">
            <a:extLst>
              <a:ext uri="{FF2B5EF4-FFF2-40B4-BE49-F238E27FC236}">
                <a16:creationId xmlns:a16="http://schemas.microsoft.com/office/drawing/2014/main" id="{E864140A-C2E4-351B-2897-4A9A7C57B499}"/>
              </a:ext>
            </a:extLst>
          </p:cNvPr>
          <p:cNvPicPr>
            <a:picLocks noChangeAspect="1"/>
          </p:cNvPicPr>
          <p:nvPr/>
        </p:nvPicPr>
        <p:blipFill>
          <a:blip r:embed="rId3"/>
          <a:stretch>
            <a:fillRect/>
          </a:stretch>
        </p:blipFill>
        <p:spPr>
          <a:xfrm rot="19936057">
            <a:off x="9585573" y="4548133"/>
            <a:ext cx="1375756" cy="1955021"/>
          </a:xfrm>
          <a:prstGeom prst="rect">
            <a:avLst/>
          </a:prstGeom>
        </p:spPr>
      </p:pic>
    </p:spTree>
    <p:extLst>
      <p:ext uri="{BB962C8B-B14F-4D97-AF65-F5344CB8AC3E}">
        <p14:creationId xmlns:p14="http://schemas.microsoft.com/office/powerpoint/2010/main" val="215677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EE2543A-1AA2-55A2-1450-B0311E1D1D24}"/>
              </a:ext>
            </a:extLst>
          </p:cNvPr>
          <p:cNvSpPr>
            <a:spLocks noGrp="1"/>
          </p:cNvSpPr>
          <p:nvPr>
            <p:ph type="sldNum" sz="quarter" idx="11"/>
          </p:nvPr>
        </p:nvSpPr>
        <p:spPr/>
        <p:txBody>
          <a:bodyPr/>
          <a:lstStyle/>
          <a:p>
            <a:fld id="{A3DC67AC-589B-465F-8375-83B2CE47653E}" type="slidenum">
              <a:rPr lang="fr-FR" smtClean="0"/>
              <a:pPr/>
              <a:t>11</a:t>
            </a:fld>
            <a:endParaRPr lang="fr-FR"/>
          </a:p>
        </p:txBody>
      </p:sp>
      <p:sp>
        <p:nvSpPr>
          <p:cNvPr id="3" name="Espace réservé du texte 2">
            <a:extLst>
              <a:ext uri="{FF2B5EF4-FFF2-40B4-BE49-F238E27FC236}">
                <a16:creationId xmlns:a16="http://schemas.microsoft.com/office/drawing/2014/main" id="{94005F0B-4BC1-107C-08C9-66EEC2F1E98F}"/>
              </a:ext>
            </a:extLst>
          </p:cNvPr>
          <p:cNvSpPr>
            <a:spLocks noGrp="1"/>
          </p:cNvSpPr>
          <p:nvPr>
            <p:ph type="body" sz="quarter" idx="13"/>
          </p:nvPr>
        </p:nvSpPr>
        <p:spPr>
          <a:xfrm>
            <a:off x="682625" y="1625975"/>
            <a:ext cx="10825163" cy="3856037"/>
          </a:xfrm>
        </p:spPr>
        <p:txBody>
          <a:bodyPr/>
          <a:lstStyle/>
          <a:p>
            <a:r>
              <a:rPr lang="fr-FR"/>
              <a:t> </a:t>
            </a:r>
          </a:p>
          <a:p>
            <a:endParaRPr lang="fr-FR"/>
          </a:p>
          <a:p>
            <a:endParaRPr lang="fr-FR"/>
          </a:p>
          <a:p>
            <a:endParaRPr lang="fr-FR"/>
          </a:p>
          <a:p>
            <a:endParaRPr lang="fr-FR"/>
          </a:p>
          <a:p>
            <a:endParaRPr lang="fr-FR"/>
          </a:p>
        </p:txBody>
      </p:sp>
      <p:sp>
        <p:nvSpPr>
          <p:cNvPr id="2" name="Titre 1">
            <a:extLst>
              <a:ext uri="{FF2B5EF4-FFF2-40B4-BE49-F238E27FC236}">
                <a16:creationId xmlns:a16="http://schemas.microsoft.com/office/drawing/2014/main" id="{AD692F68-C41E-9606-8E7E-8B8AD9921CDF}"/>
              </a:ext>
            </a:extLst>
          </p:cNvPr>
          <p:cNvSpPr>
            <a:spLocks noGrp="1"/>
          </p:cNvSpPr>
          <p:nvPr>
            <p:ph type="title"/>
          </p:nvPr>
        </p:nvSpPr>
        <p:spPr/>
        <p:txBody>
          <a:bodyPr/>
          <a:lstStyle/>
          <a:p>
            <a:r>
              <a:rPr lang="fr-FR"/>
              <a:t>LES TUTOS AFEST</a:t>
            </a:r>
          </a:p>
        </p:txBody>
      </p:sp>
      <p:pic>
        <p:nvPicPr>
          <p:cNvPr id="6" name="Image 5">
            <a:extLst>
              <a:ext uri="{FF2B5EF4-FFF2-40B4-BE49-F238E27FC236}">
                <a16:creationId xmlns:a16="http://schemas.microsoft.com/office/drawing/2014/main" id="{264095B3-5685-BB34-444F-9B3E2EA6D0B0}"/>
              </a:ext>
            </a:extLst>
          </p:cNvPr>
          <p:cNvPicPr>
            <a:picLocks noChangeAspect="1"/>
          </p:cNvPicPr>
          <p:nvPr/>
        </p:nvPicPr>
        <p:blipFill>
          <a:blip r:embed="rId2"/>
          <a:stretch>
            <a:fillRect/>
          </a:stretch>
        </p:blipFill>
        <p:spPr>
          <a:xfrm>
            <a:off x="1421616" y="1852567"/>
            <a:ext cx="9347179" cy="4491206"/>
          </a:xfrm>
          <a:prstGeom prst="rect">
            <a:avLst/>
          </a:prstGeom>
        </p:spPr>
      </p:pic>
      <p:sp>
        <p:nvSpPr>
          <p:cNvPr id="8" name="ZoneTexte 7">
            <a:extLst>
              <a:ext uri="{FF2B5EF4-FFF2-40B4-BE49-F238E27FC236}">
                <a16:creationId xmlns:a16="http://schemas.microsoft.com/office/drawing/2014/main" id="{D062C231-BC21-A9A5-9FFE-A85D6D43CD99}"/>
              </a:ext>
            </a:extLst>
          </p:cNvPr>
          <p:cNvSpPr txBox="1"/>
          <p:nvPr/>
        </p:nvSpPr>
        <p:spPr>
          <a:xfrm>
            <a:off x="3423925" y="1280705"/>
            <a:ext cx="6102848" cy="369332"/>
          </a:xfrm>
          <a:prstGeom prst="rect">
            <a:avLst/>
          </a:prstGeom>
          <a:noFill/>
        </p:spPr>
        <p:txBody>
          <a:bodyPr wrap="square">
            <a:spAutoFit/>
          </a:bodyPr>
          <a:lstStyle/>
          <a:p>
            <a:r>
              <a:rPr lang="fr-FR" b="1">
                <a:solidFill>
                  <a:srgbClr val="C93857"/>
                </a:solidFill>
              </a:rPr>
              <a:t>https://www.akto.fr/organiser-formation/afest/</a:t>
            </a:r>
          </a:p>
        </p:txBody>
      </p:sp>
    </p:spTree>
    <p:extLst>
      <p:ext uri="{BB962C8B-B14F-4D97-AF65-F5344CB8AC3E}">
        <p14:creationId xmlns:p14="http://schemas.microsoft.com/office/powerpoint/2010/main" val="352062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40A78-C590-1F81-8044-5D087191275C}"/>
              </a:ext>
            </a:extLst>
          </p:cNvPr>
          <p:cNvSpPr>
            <a:spLocks noGrp="1"/>
          </p:cNvSpPr>
          <p:nvPr>
            <p:ph type="title"/>
          </p:nvPr>
        </p:nvSpPr>
        <p:spPr>
          <a:xfrm>
            <a:off x="2164351" y="2660613"/>
            <a:ext cx="9021780" cy="2093753"/>
          </a:xfrm>
        </p:spPr>
        <p:txBody>
          <a:bodyPr>
            <a:normAutofit fontScale="90000"/>
          </a:bodyPr>
          <a:lstStyle/>
          <a:p>
            <a:r>
              <a:rPr lang="fr-FR" b="1"/>
              <a:t/>
            </a:r>
            <a:br>
              <a:rPr lang="fr-FR" b="1"/>
            </a:br>
            <a:r>
              <a:rPr lang="fr-FR" b="1"/>
              <a:t/>
            </a:r>
            <a:br>
              <a:rPr lang="fr-FR" b="1"/>
            </a:br>
            <a:r>
              <a:rPr lang="fr-FR" b="1"/>
              <a:t>L’AFEST dans le Travail</a:t>
            </a:r>
            <a:br>
              <a:rPr lang="fr-FR" b="1"/>
            </a:br>
            <a:r>
              <a:rPr lang="fr-FR" b="1"/>
              <a:t> Temporaire</a:t>
            </a:r>
            <a:br>
              <a:rPr lang="fr-FR" b="1"/>
            </a:br>
            <a:endParaRPr lang="fr-FR"/>
          </a:p>
        </p:txBody>
      </p:sp>
      <p:sp>
        <p:nvSpPr>
          <p:cNvPr id="3" name="Espace réservé du numéro de diapositive 2">
            <a:extLst>
              <a:ext uri="{FF2B5EF4-FFF2-40B4-BE49-F238E27FC236}">
                <a16:creationId xmlns:a16="http://schemas.microsoft.com/office/drawing/2014/main" id="{3D060384-8488-85A8-9FCF-9183C18E821B}"/>
              </a:ext>
            </a:extLst>
          </p:cNvPr>
          <p:cNvSpPr>
            <a:spLocks noGrp="1"/>
          </p:cNvSpPr>
          <p:nvPr>
            <p:ph type="sldNum" sz="quarter" idx="11"/>
          </p:nvPr>
        </p:nvSpPr>
        <p:spPr/>
        <p:txBody>
          <a:bodyPr/>
          <a:lstStyle/>
          <a:p>
            <a:fld id="{A3DC67AC-589B-465F-8375-83B2CE47653E}" type="slidenum">
              <a:rPr lang="fr-FR" smtClean="0"/>
              <a:pPr/>
              <a:t>12</a:t>
            </a:fld>
            <a:endParaRPr lang="fr-FR"/>
          </a:p>
        </p:txBody>
      </p:sp>
    </p:spTree>
    <p:extLst>
      <p:ext uri="{BB962C8B-B14F-4D97-AF65-F5344CB8AC3E}">
        <p14:creationId xmlns:p14="http://schemas.microsoft.com/office/powerpoint/2010/main" val="39878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EE2543A-1AA2-55A2-1450-B0311E1D1D24}"/>
              </a:ext>
            </a:extLst>
          </p:cNvPr>
          <p:cNvSpPr>
            <a:spLocks noGrp="1"/>
          </p:cNvSpPr>
          <p:nvPr>
            <p:ph type="sldNum" sz="quarter" idx="11"/>
          </p:nvPr>
        </p:nvSpPr>
        <p:spPr/>
        <p:txBody>
          <a:bodyPr/>
          <a:lstStyle/>
          <a:p>
            <a:fld id="{A3DC67AC-589B-465F-8375-83B2CE47653E}" type="slidenum">
              <a:rPr lang="fr-FR" smtClean="0"/>
              <a:pPr/>
              <a:t>13</a:t>
            </a:fld>
            <a:endParaRPr lang="fr-FR"/>
          </a:p>
        </p:txBody>
      </p:sp>
      <p:sp>
        <p:nvSpPr>
          <p:cNvPr id="3" name="Espace réservé du texte 2">
            <a:extLst>
              <a:ext uri="{FF2B5EF4-FFF2-40B4-BE49-F238E27FC236}">
                <a16:creationId xmlns:a16="http://schemas.microsoft.com/office/drawing/2014/main" id="{94005F0B-4BC1-107C-08C9-66EEC2F1E98F}"/>
              </a:ext>
            </a:extLst>
          </p:cNvPr>
          <p:cNvSpPr>
            <a:spLocks noGrp="1"/>
          </p:cNvSpPr>
          <p:nvPr>
            <p:ph type="body" sz="quarter" idx="13"/>
          </p:nvPr>
        </p:nvSpPr>
        <p:spPr>
          <a:xfrm>
            <a:off x="682625" y="1625975"/>
            <a:ext cx="10825163" cy="3856037"/>
          </a:xfrm>
        </p:spPr>
        <p:txBody>
          <a:bodyPr/>
          <a:lstStyle/>
          <a:p>
            <a:r>
              <a:rPr lang="fr-FR"/>
              <a:t> </a:t>
            </a:r>
          </a:p>
          <a:p>
            <a:endParaRPr lang="fr-FR"/>
          </a:p>
          <a:p>
            <a:endParaRPr lang="fr-FR"/>
          </a:p>
          <a:p>
            <a:endParaRPr lang="fr-FR"/>
          </a:p>
          <a:p>
            <a:endParaRPr lang="fr-FR"/>
          </a:p>
          <a:p>
            <a:endParaRPr lang="fr-FR"/>
          </a:p>
        </p:txBody>
      </p:sp>
      <p:sp>
        <p:nvSpPr>
          <p:cNvPr id="2" name="Titre 1">
            <a:extLst>
              <a:ext uri="{FF2B5EF4-FFF2-40B4-BE49-F238E27FC236}">
                <a16:creationId xmlns:a16="http://schemas.microsoft.com/office/drawing/2014/main" id="{AD692F68-C41E-9606-8E7E-8B8AD9921CDF}"/>
              </a:ext>
            </a:extLst>
          </p:cNvPr>
          <p:cNvSpPr>
            <a:spLocks noGrp="1"/>
          </p:cNvSpPr>
          <p:nvPr>
            <p:ph type="title"/>
          </p:nvPr>
        </p:nvSpPr>
        <p:spPr/>
        <p:txBody>
          <a:bodyPr/>
          <a:lstStyle/>
          <a:p>
            <a:r>
              <a:rPr lang="fr-FR"/>
              <a:t>Formation classique en EU VS AFEST</a:t>
            </a:r>
          </a:p>
        </p:txBody>
      </p:sp>
      <p:sp>
        <p:nvSpPr>
          <p:cNvPr id="5" name="ZoneTexte 4">
            <a:extLst>
              <a:ext uri="{FF2B5EF4-FFF2-40B4-BE49-F238E27FC236}">
                <a16:creationId xmlns:a16="http://schemas.microsoft.com/office/drawing/2014/main" id="{B200C206-5EB6-78DD-D985-BD413679D95F}"/>
              </a:ext>
            </a:extLst>
          </p:cNvPr>
          <p:cNvSpPr txBox="1"/>
          <p:nvPr/>
        </p:nvSpPr>
        <p:spPr>
          <a:xfrm>
            <a:off x="651248" y="1250703"/>
            <a:ext cx="4660491" cy="3716605"/>
          </a:xfrm>
          <a:prstGeom prst="rect">
            <a:avLst/>
          </a:prstGeom>
          <a:noFill/>
          <a:ln>
            <a:solidFill>
              <a:schemeClr val="tx1"/>
            </a:solidFill>
          </a:ln>
        </p:spPr>
        <p:txBody>
          <a:bodyPr wrap="square" rtlCol="0">
            <a:spAutoFit/>
          </a:bodyPr>
          <a:lstStyle/>
          <a:p>
            <a:r>
              <a:rPr lang="fr-FR" b="1">
                <a:solidFill>
                  <a:srgbClr val="00A79B"/>
                </a:solidFill>
              </a:rPr>
              <a:t>Formation classique en EU :</a:t>
            </a:r>
          </a:p>
          <a:p>
            <a:endParaRPr lang="fr-FR"/>
          </a:p>
          <a:p>
            <a:pPr marL="285750" indent="-285750">
              <a:buFont typeface="Wingdings" panose="05000000000000000000" pitchFamily="2" charset="2"/>
              <a:buChar char="ü"/>
            </a:pPr>
            <a:r>
              <a:rPr lang="fr-FR" sz="1400"/>
              <a:t>La formation se réalise tout ou partie sur le site de l’EU</a:t>
            </a:r>
          </a:p>
          <a:p>
            <a:endParaRPr lang="fr-FR" sz="1400"/>
          </a:p>
          <a:p>
            <a:pPr marL="285750" indent="-285750">
              <a:buFont typeface="Wingdings" panose="05000000000000000000" pitchFamily="2" charset="2"/>
              <a:buChar char="ü"/>
            </a:pPr>
            <a:r>
              <a:rPr lang="fr-FR" sz="1400" b="1"/>
              <a:t>Hors situation de production</a:t>
            </a:r>
          </a:p>
          <a:p>
            <a:endParaRPr lang="fr-FR" sz="1400"/>
          </a:p>
          <a:p>
            <a:pPr marL="285750" indent="-285750">
              <a:buFont typeface="Wingdings" panose="05000000000000000000" pitchFamily="2" charset="2"/>
              <a:buChar char="ü"/>
            </a:pPr>
            <a:r>
              <a:rPr lang="fr-FR" sz="1400" b="1"/>
              <a:t>Lieux / salles dédiés à la formation</a:t>
            </a:r>
          </a:p>
          <a:p>
            <a:endParaRPr lang="fr-FR" sz="1400"/>
          </a:p>
          <a:p>
            <a:pPr marL="285750" indent="-285750">
              <a:buFont typeface="Wingdings" panose="05000000000000000000" pitchFamily="2" charset="2"/>
              <a:buChar char="ü"/>
            </a:pPr>
            <a:r>
              <a:rPr lang="fr-FR" sz="1400"/>
              <a:t>Non soumis à productivité</a:t>
            </a:r>
          </a:p>
          <a:p>
            <a:endParaRPr lang="fr-FR" sz="1400"/>
          </a:p>
          <a:p>
            <a:pPr marL="285750" indent="-285750">
              <a:buFont typeface="Wingdings" panose="05000000000000000000" pitchFamily="2" charset="2"/>
              <a:buChar char="ü"/>
            </a:pPr>
            <a:r>
              <a:rPr lang="fr-FR" sz="1400"/>
              <a:t>Présence permanente du formateur</a:t>
            </a:r>
          </a:p>
          <a:p>
            <a:endParaRPr lang="fr-FR" sz="1400"/>
          </a:p>
          <a:p>
            <a:pPr marL="285750" indent="-285750">
              <a:buFont typeface="Wingdings" panose="05000000000000000000" pitchFamily="2" charset="2"/>
              <a:buChar char="ü"/>
            </a:pPr>
            <a:r>
              <a:rPr lang="fr-FR" sz="1400"/>
              <a:t>OF externe</a:t>
            </a:r>
          </a:p>
          <a:p>
            <a:pPr marL="285750" indent="-285750">
              <a:buFont typeface="Wingdings" panose="05000000000000000000" pitchFamily="2" charset="2"/>
              <a:buChar char="ü"/>
            </a:pPr>
            <a:endParaRPr lang="fr-FR" sz="1400"/>
          </a:p>
          <a:p>
            <a:pPr marL="285750" indent="-285750">
              <a:buFont typeface="Wingdings" panose="05000000000000000000" pitchFamily="2" charset="2"/>
              <a:buChar char="ü"/>
            </a:pPr>
            <a:r>
              <a:rPr lang="fr-FR" sz="1400"/>
              <a:t>Engagement des parties pour les CIPI / CDPI</a:t>
            </a:r>
          </a:p>
        </p:txBody>
      </p:sp>
      <p:sp>
        <p:nvSpPr>
          <p:cNvPr id="7" name="ZoneTexte 6">
            <a:extLst>
              <a:ext uri="{FF2B5EF4-FFF2-40B4-BE49-F238E27FC236}">
                <a16:creationId xmlns:a16="http://schemas.microsoft.com/office/drawing/2014/main" id="{2F71ED19-C841-C1F8-37FF-992B1E6AA571}"/>
              </a:ext>
            </a:extLst>
          </p:cNvPr>
          <p:cNvSpPr txBox="1"/>
          <p:nvPr/>
        </p:nvSpPr>
        <p:spPr>
          <a:xfrm>
            <a:off x="7196549" y="1250703"/>
            <a:ext cx="4660490" cy="3877985"/>
          </a:xfrm>
          <a:prstGeom prst="rect">
            <a:avLst/>
          </a:prstGeom>
          <a:noFill/>
          <a:ln>
            <a:solidFill>
              <a:schemeClr val="tx1"/>
            </a:solidFill>
          </a:ln>
        </p:spPr>
        <p:txBody>
          <a:bodyPr wrap="square" rtlCol="0">
            <a:spAutoFit/>
          </a:bodyPr>
          <a:lstStyle/>
          <a:p>
            <a:r>
              <a:rPr lang="fr-FR" b="1" dirty="0">
                <a:solidFill>
                  <a:srgbClr val="00A79B"/>
                </a:solidFill>
              </a:rPr>
              <a:t>Formation AFEST intérimaires en EU:</a:t>
            </a:r>
          </a:p>
          <a:p>
            <a:endParaRPr lang="fr-FR" dirty="0"/>
          </a:p>
          <a:p>
            <a:pPr marL="285750" indent="-285750">
              <a:buFont typeface="Wingdings" panose="05000000000000000000" pitchFamily="2" charset="2"/>
              <a:buChar char="ü"/>
            </a:pPr>
            <a:r>
              <a:rPr lang="fr-FR" sz="1400" dirty="0"/>
              <a:t>La formation se réalise sur le site de l’EU</a:t>
            </a:r>
          </a:p>
          <a:p>
            <a:endParaRPr lang="fr-FR" sz="1400" dirty="0"/>
          </a:p>
          <a:p>
            <a:pPr marL="285750" indent="-285750">
              <a:buFont typeface="Wingdings" panose="05000000000000000000" pitchFamily="2" charset="2"/>
              <a:buChar char="ü"/>
            </a:pPr>
            <a:r>
              <a:rPr lang="fr-FR" sz="1400" b="1" dirty="0"/>
              <a:t>En situation de production</a:t>
            </a:r>
          </a:p>
          <a:p>
            <a:pPr marL="285750" indent="-285750">
              <a:buFont typeface="Wingdings" panose="05000000000000000000" pitchFamily="2" charset="2"/>
              <a:buChar char="ü"/>
            </a:pPr>
            <a:endParaRPr lang="fr-FR" sz="1400" dirty="0"/>
          </a:p>
          <a:p>
            <a:pPr marL="285750" indent="-285750">
              <a:buFont typeface="Wingdings" panose="05000000000000000000" pitchFamily="2" charset="2"/>
              <a:buChar char="ü"/>
            </a:pPr>
            <a:r>
              <a:rPr lang="fr-FR" sz="1400" b="1" dirty="0"/>
              <a:t>Lieu d’apprentissage non distinct du lieu de travail</a:t>
            </a:r>
          </a:p>
          <a:p>
            <a:endParaRPr lang="fr-FR" sz="1400" dirty="0"/>
          </a:p>
          <a:p>
            <a:pPr marL="285750" indent="-285750">
              <a:buFont typeface="Wingdings" panose="05000000000000000000" pitchFamily="2" charset="2"/>
              <a:buChar char="ü"/>
            </a:pPr>
            <a:r>
              <a:rPr lang="fr-FR" sz="1400" dirty="0"/>
              <a:t>Non soumis à productivité / droit à l’essai - erreur</a:t>
            </a:r>
          </a:p>
          <a:p>
            <a:endParaRPr lang="fr-FR" sz="1400" dirty="0"/>
          </a:p>
          <a:p>
            <a:pPr marL="285750" indent="-285750">
              <a:buFont typeface="Wingdings" panose="05000000000000000000" pitchFamily="2" charset="2"/>
              <a:buChar char="ü"/>
            </a:pPr>
            <a:r>
              <a:rPr lang="fr-FR" sz="1400" dirty="0"/>
              <a:t>Présence permanente du formateur AFEST</a:t>
            </a:r>
          </a:p>
          <a:p>
            <a:endParaRPr lang="fr-FR" sz="1400" dirty="0"/>
          </a:p>
          <a:p>
            <a:pPr marL="285750" indent="-285750">
              <a:buFont typeface="Wingdings" panose="05000000000000000000" pitchFamily="2" charset="2"/>
              <a:buChar char="ü"/>
            </a:pPr>
            <a:r>
              <a:rPr lang="fr-FR" sz="1400" dirty="0"/>
              <a:t>OF externe</a:t>
            </a:r>
          </a:p>
          <a:p>
            <a:pPr marL="285750" indent="-285750">
              <a:buFont typeface="Wingdings" panose="05000000000000000000" pitchFamily="2" charset="2"/>
              <a:buChar char="ü"/>
            </a:pPr>
            <a:endParaRPr lang="fr-FR" sz="1400" dirty="0"/>
          </a:p>
          <a:p>
            <a:pPr marL="285750" indent="-285750">
              <a:buFont typeface="Wingdings" panose="05000000000000000000" pitchFamily="2" charset="2"/>
              <a:buChar char="ü"/>
            </a:pPr>
            <a:r>
              <a:rPr lang="fr-FR" sz="1400" dirty="0"/>
              <a:t>Protocole AFEST et engagement des parties obligatoire tous dispositifs</a:t>
            </a:r>
          </a:p>
        </p:txBody>
      </p:sp>
      <p:sp>
        <p:nvSpPr>
          <p:cNvPr id="9" name="ZoneTexte 8">
            <a:extLst>
              <a:ext uri="{FF2B5EF4-FFF2-40B4-BE49-F238E27FC236}">
                <a16:creationId xmlns:a16="http://schemas.microsoft.com/office/drawing/2014/main" id="{333F558C-9DB7-47D8-13E4-3F0AD2DE5E9E}"/>
              </a:ext>
            </a:extLst>
          </p:cNvPr>
          <p:cNvSpPr txBox="1"/>
          <p:nvPr/>
        </p:nvSpPr>
        <p:spPr>
          <a:xfrm>
            <a:off x="651248" y="4967307"/>
            <a:ext cx="4660491" cy="1569660"/>
          </a:xfrm>
          <a:prstGeom prst="rect">
            <a:avLst/>
          </a:prstGeom>
          <a:noFill/>
          <a:ln>
            <a:solidFill>
              <a:schemeClr val="tx1"/>
            </a:solidFill>
          </a:ln>
        </p:spPr>
        <p:txBody>
          <a:bodyPr wrap="square" rtlCol="0">
            <a:spAutoFit/>
          </a:bodyPr>
          <a:lstStyle/>
          <a:p>
            <a:r>
              <a:rPr lang="fr-FR" sz="1600">
                <a:solidFill>
                  <a:srgbClr val="98012C"/>
                </a:solidFill>
              </a:rPr>
              <a:t>La formation en EU = Modalité présentielle délocalisée (dans les locaux de l’EU au lieu de ceux de l’OF) Hors situation de production. Programme classique de formation précisant les modalités de réalisation et garantissant le « hors production/ productivité »  et « locaux dédiés »</a:t>
            </a:r>
          </a:p>
        </p:txBody>
      </p:sp>
      <p:sp>
        <p:nvSpPr>
          <p:cNvPr id="10" name="ZoneTexte 9">
            <a:extLst>
              <a:ext uri="{FF2B5EF4-FFF2-40B4-BE49-F238E27FC236}">
                <a16:creationId xmlns:a16="http://schemas.microsoft.com/office/drawing/2014/main" id="{77AD4121-7FDE-076E-C28B-682E69CBC75F}"/>
              </a:ext>
            </a:extLst>
          </p:cNvPr>
          <p:cNvSpPr txBox="1"/>
          <p:nvPr/>
        </p:nvSpPr>
        <p:spPr>
          <a:xfrm>
            <a:off x="7196549" y="5129838"/>
            <a:ext cx="4660490" cy="1323439"/>
          </a:xfrm>
          <a:prstGeom prst="rect">
            <a:avLst/>
          </a:prstGeom>
          <a:noFill/>
          <a:ln>
            <a:solidFill>
              <a:schemeClr val="tx1"/>
            </a:solidFill>
          </a:ln>
        </p:spPr>
        <p:txBody>
          <a:bodyPr wrap="square" rtlCol="0">
            <a:spAutoFit/>
          </a:bodyPr>
          <a:lstStyle/>
          <a:p>
            <a:r>
              <a:rPr lang="fr-FR" sz="1600">
                <a:solidFill>
                  <a:srgbClr val="98012C"/>
                </a:solidFill>
              </a:rPr>
              <a:t>AFEST = Formation en situation de travail respectant le cadre précis de l’AFEST (analyse activité du travail, phases réflexives, mises en situation, évaluations…)</a:t>
            </a:r>
          </a:p>
          <a:p>
            <a:endParaRPr lang="fr-FR" sz="1600">
              <a:solidFill>
                <a:srgbClr val="98012C"/>
              </a:solidFill>
            </a:endParaRPr>
          </a:p>
        </p:txBody>
      </p:sp>
    </p:spTree>
    <p:extLst>
      <p:ext uri="{BB962C8B-B14F-4D97-AF65-F5344CB8AC3E}">
        <p14:creationId xmlns:p14="http://schemas.microsoft.com/office/powerpoint/2010/main" val="150482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ECF9E09-735E-8C47-895E-5E0E06E8C448}"/>
              </a:ext>
            </a:extLst>
          </p:cNvPr>
          <p:cNvSpPr>
            <a:spLocks noGrp="1"/>
          </p:cNvSpPr>
          <p:nvPr>
            <p:ph type="sldNum" sz="quarter" idx="11"/>
          </p:nvPr>
        </p:nvSpPr>
        <p:spPr/>
        <p:txBody>
          <a:bodyPr/>
          <a:lstStyle/>
          <a:p>
            <a:fld id="{A3DC67AC-589B-465F-8375-83B2CE47653E}" type="slidenum">
              <a:rPr lang="fr-FR" smtClean="0"/>
              <a:pPr/>
              <a:t>14</a:t>
            </a:fld>
            <a:endParaRPr lang="fr-FR"/>
          </a:p>
        </p:txBody>
      </p:sp>
      <p:sp>
        <p:nvSpPr>
          <p:cNvPr id="5" name="Titre 4">
            <a:extLst>
              <a:ext uri="{FF2B5EF4-FFF2-40B4-BE49-F238E27FC236}">
                <a16:creationId xmlns:a16="http://schemas.microsoft.com/office/drawing/2014/main" id="{DCD5DE5E-3757-A642-C3FC-6E2F4354CD90}"/>
              </a:ext>
            </a:extLst>
          </p:cNvPr>
          <p:cNvSpPr>
            <a:spLocks noGrp="1"/>
          </p:cNvSpPr>
          <p:nvPr>
            <p:ph type="title"/>
          </p:nvPr>
        </p:nvSpPr>
        <p:spPr/>
        <p:txBody>
          <a:bodyPr/>
          <a:lstStyle/>
          <a:p>
            <a:r>
              <a:rPr lang="fr-FR"/>
              <a:t>Les enjeux et décisions de la Branche</a:t>
            </a:r>
          </a:p>
        </p:txBody>
      </p:sp>
      <p:sp>
        <p:nvSpPr>
          <p:cNvPr id="8" name="ZoneTexte 7">
            <a:extLst>
              <a:ext uri="{FF2B5EF4-FFF2-40B4-BE49-F238E27FC236}">
                <a16:creationId xmlns:a16="http://schemas.microsoft.com/office/drawing/2014/main" id="{FF7DE07E-3E36-CBAA-DA2E-0F4AC9B84082}"/>
              </a:ext>
            </a:extLst>
          </p:cNvPr>
          <p:cNvSpPr txBox="1"/>
          <p:nvPr/>
        </p:nvSpPr>
        <p:spPr>
          <a:xfrm>
            <a:off x="682625" y="1427504"/>
            <a:ext cx="4788309" cy="4924425"/>
          </a:xfrm>
          <a:prstGeom prst="rect">
            <a:avLst/>
          </a:prstGeom>
          <a:noFill/>
        </p:spPr>
        <p:txBody>
          <a:bodyPr wrap="square" rtlCol="0">
            <a:spAutoFit/>
          </a:bodyPr>
          <a:lstStyle/>
          <a:p>
            <a:r>
              <a:rPr lang="fr-FR" b="1">
                <a:solidFill>
                  <a:srgbClr val="00A79B"/>
                </a:solidFill>
              </a:rPr>
              <a:t>Les Enjeux :</a:t>
            </a:r>
          </a:p>
          <a:p>
            <a:endParaRPr lang="fr-FR"/>
          </a:p>
          <a:p>
            <a:pPr marL="285750" indent="-285750">
              <a:buFont typeface="Wingdings" panose="05000000000000000000" pitchFamily="2" charset="2"/>
              <a:buChar char="Ø"/>
            </a:pPr>
            <a:r>
              <a:rPr lang="fr-FR" sz="1600">
                <a:effectLst/>
                <a:latin typeface="+mn-lt"/>
                <a:ea typeface="Calibri" panose="020F0502020204030204" pitchFamily="34" charset="0"/>
                <a:cs typeface="Arial" panose="020B0604020202020204" pitchFamily="34" charset="0"/>
              </a:rPr>
              <a:t>Garantir et Sécuriser les conditions de réalisation des parcours en AFEST pour les salariés intérimaires, en impliquant l’ensemble des acteurs </a:t>
            </a:r>
          </a:p>
          <a:p>
            <a:endParaRPr lang="fr-FR">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fr-FR" sz="1600">
                <a:effectLst/>
                <a:latin typeface="+mn-lt"/>
                <a:ea typeface="Calibri" panose="020F0502020204030204" pitchFamily="34" charset="0"/>
                <a:cs typeface="Arial" panose="020B0604020202020204" pitchFamily="34" charset="0"/>
              </a:rPr>
              <a:t>prévenir les risques associés à cette modalité pédagogique (usage non conforme des fonds de formation tel que des formations « sur le tas », des formations/intégrations, formations adaptation au poste de travail) </a:t>
            </a:r>
          </a:p>
          <a:p>
            <a:pPr marL="285750" indent="-285750">
              <a:buFont typeface="Wingdings" panose="05000000000000000000" pitchFamily="2" charset="2"/>
              <a:buChar char="Ø"/>
            </a:pPr>
            <a:endParaRPr lang="fr-FR" sz="160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fr-FR" sz="1600">
                <a:latin typeface="+mn-lt"/>
                <a:ea typeface="Calibri" panose="020F0502020204030204" pitchFamily="34" charset="0"/>
              </a:rPr>
              <a:t>S’assurer de la qualité du parcours de formation avec le concours d’OF compétent en AFEST</a:t>
            </a:r>
          </a:p>
          <a:p>
            <a:pPr marL="285750" indent="-285750">
              <a:buFont typeface="Wingdings" panose="05000000000000000000" pitchFamily="2" charset="2"/>
              <a:buChar char="Ø"/>
            </a:pPr>
            <a:endParaRPr lang="fr-FR" sz="1600">
              <a:ea typeface="Calibri" panose="020F0502020204030204" pitchFamily="34" charset="0"/>
            </a:endParaRPr>
          </a:p>
          <a:p>
            <a:endParaRPr lang="fr-FR"/>
          </a:p>
          <a:p>
            <a:endParaRPr lang="fr-FR"/>
          </a:p>
        </p:txBody>
      </p:sp>
      <p:sp>
        <p:nvSpPr>
          <p:cNvPr id="9" name="ZoneTexte 8">
            <a:extLst>
              <a:ext uri="{FF2B5EF4-FFF2-40B4-BE49-F238E27FC236}">
                <a16:creationId xmlns:a16="http://schemas.microsoft.com/office/drawing/2014/main" id="{4E096CF6-4428-9DF1-203E-AC588B285458}"/>
              </a:ext>
            </a:extLst>
          </p:cNvPr>
          <p:cNvSpPr txBox="1"/>
          <p:nvPr/>
        </p:nvSpPr>
        <p:spPr>
          <a:xfrm>
            <a:off x="6622909" y="1427504"/>
            <a:ext cx="4788309" cy="4862870"/>
          </a:xfrm>
          <a:prstGeom prst="rect">
            <a:avLst/>
          </a:prstGeom>
          <a:noFill/>
        </p:spPr>
        <p:txBody>
          <a:bodyPr wrap="square" lIns="91440" tIns="45720" rIns="91440" bIns="45720" rtlCol="0" anchor="t">
            <a:spAutoFit/>
          </a:bodyPr>
          <a:lstStyle/>
          <a:p>
            <a:r>
              <a:rPr lang="fr-FR" b="1">
                <a:solidFill>
                  <a:srgbClr val="00A79B"/>
                </a:solidFill>
              </a:rPr>
              <a:t>Les Décisions de la CPNE :</a:t>
            </a:r>
          </a:p>
          <a:p>
            <a:endParaRPr lang="fr-FR"/>
          </a:p>
          <a:p>
            <a:pPr marL="285750" indent="-285750">
              <a:buFont typeface="Wingdings" panose="05000000000000000000" pitchFamily="2" charset="2"/>
              <a:buChar char="Ø"/>
            </a:pPr>
            <a:r>
              <a:rPr lang="fr-FR" sz="1600" dirty="0">
                <a:effectLst/>
                <a:latin typeface="+mn-lt"/>
                <a:ea typeface="Calibri" panose="020F0502020204030204" pitchFamily="34" charset="0"/>
                <a:cs typeface="Arial"/>
              </a:rPr>
              <a:t>Un OF obligatoire avec N° déclaration activité à jour de ses obligations en matière de qualité</a:t>
            </a:r>
          </a:p>
          <a:p>
            <a:endParaRPr lang="fr-FR">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fr-FR" sz="1600" dirty="0">
                <a:effectLst/>
                <a:latin typeface="+mn-lt"/>
                <a:ea typeface="Calibri" panose="020F0502020204030204" pitchFamily="34" charset="0"/>
                <a:cs typeface="Arial"/>
              </a:rPr>
              <a:t>Si des salariés d’une EU sont mis à disposition de l’OF en tant que formateur AFEST(cadre légal du prêt de personnel à but non lucratif), ils doivent disposer :</a:t>
            </a:r>
          </a:p>
          <a:p>
            <a:r>
              <a:rPr lang="fr-FR" sz="1600" dirty="0">
                <a:ea typeface="Calibri" panose="020F0502020204030204" pitchFamily="34" charset="0"/>
                <a:cs typeface="Arial"/>
              </a:rPr>
              <a:t>	- de capacités pédagogiques permettant 	d’accompagner les mises en situations</a:t>
            </a:r>
          </a:p>
          <a:p>
            <a:r>
              <a:rPr lang="fr-FR" sz="1600" dirty="0">
                <a:effectLst/>
                <a:latin typeface="+mn-lt"/>
                <a:ea typeface="Calibri" panose="020F0502020204030204" pitchFamily="34" charset="0"/>
                <a:cs typeface="Arial"/>
              </a:rPr>
              <a:t>	- du temps nécessaire alloué à l’activité 	de formation en situation de travail</a:t>
            </a:r>
          </a:p>
          <a:p>
            <a:pPr marL="285750" indent="-285750">
              <a:buFont typeface="Wingdings" panose="05000000000000000000" pitchFamily="2" charset="2"/>
              <a:buChar char="Ø"/>
            </a:pPr>
            <a:endParaRPr lang="fr-FR" sz="160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fr-FR" sz="1600">
                <a:latin typeface="+mn-lt"/>
                <a:ea typeface="Calibri" panose="020F0502020204030204" pitchFamily="34" charset="0"/>
              </a:rPr>
              <a:t>Un « protocole de formation AFEST intérimaires en engagement des parties », pièce obligatoire à la constitution d’un dossier de formation, tout dispositif confondu, fixant les conditions de réalisation du parcours AFEST.</a:t>
            </a:r>
            <a:r>
              <a:rPr lang="fr-FR" sz="1600" dirty="0">
                <a:ea typeface="Calibri" panose="020F0502020204030204" pitchFamily="34" charset="0"/>
              </a:rPr>
              <a:t> </a:t>
            </a:r>
            <a:endParaRPr lang="fr-FR" sz="1600" b="1">
              <a:cs typeface="Arial"/>
            </a:endParaRPr>
          </a:p>
        </p:txBody>
      </p:sp>
    </p:spTree>
    <p:extLst>
      <p:ext uri="{BB962C8B-B14F-4D97-AF65-F5344CB8AC3E}">
        <p14:creationId xmlns:p14="http://schemas.microsoft.com/office/powerpoint/2010/main" val="236945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B053B05-3EED-F9C1-190E-B0B54CD7CEC5}"/>
              </a:ext>
            </a:extLst>
          </p:cNvPr>
          <p:cNvSpPr>
            <a:spLocks noGrp="1"/>
          </p:cNvSpPr>
          <p:nvPr>
            <p:ph type="sldNum" sz="quarter" idx="11"/>
          </p:nvPr>
        </p:nvSpPr>
        <p:spPr/>
        <p:txBody>
          <a:bodyPr/>
          <a:lstStyle/>
          <a:p>
            <a:fld id="{A3DC67AC-589B-465F-8375-83B2CE47653E}" type="slidenum">
              <a:rPr lang="fr-FR" smtClean="0"/>
              <a:pPr/>
              <a:t>15</a:t>
            </a:fld>
            <a:endParaRPr lang="fr-FR"/>
          </a:p>
        </p:txBody>
      </p:sp>
      <p:sp>
        <p:nvSpPr>
          <p:cNvPr id="5" name="Titre 4">
            <a:extLst>
              <a:ext uri="{FF2B5EF4-FFF2-40B4-BE49-F238E27FC236}">
                <a16:creationId xmlns:a16="http://schemas.microsoft.com/office/drawing/2014/main" id="{12065BB3-7D47-C04A-4835-280208C03F35}"/>
              </a:ext>
            </a:extLst>
          </p:cNvPr>
          <p:cNvSpPr>
            <a:spLocks noGrp="1"/>
          </p:cNvSpPr>
          <p:nvPr>
            <p:ph type="title"/>
          </p:nvPr>
        </p:nvSpPr>
        <p:spPr/>
        <p:txBody>
          <a:bodyPr>
            <a:normAutofit fontScale="90000"/>
          </a:bodyPr>
          <a:lstStyle/>
          <a:p>
            <a:r>
              <a:rPr lang="fr-FR"/>
              <a:t>Les acteurs de l’AFEST intérimaires et rôles</a:t>
            </a:r>
          </a:p>
        </p:txBody>
      </p:sp>
      <p:graphicFrame>
        <p:nvGraphicFramePr>
          <p:cNvPr id="6" name="Diagramme 5">
            <a:extLst>
              <a:ext uri="{FF2B5EF4-FFF2-40B4-BE49-F238E27FC236}">
                <a16:creationId xmlns:a16="http://schemas.microsoft.com/office/drawing/2014/main" id="{049634A1-22D6-7AF5-8633-E57F5350186B}"/>
              </a:ext>
            </a:extLst>
          </p:cNvPr>
          <p:cNvGraphicFramePr/>
          <p:nvPr/>
        </p:nvGraphicFramePr>
        <p:xfrm>
          <a:off x="3107675" y="1575303"/>
          <a:ext cx="5411020" cy="3707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17331297-265F-21C8-8511-64DE2B363498}"/>
              </a:ext>
            </a:extLst>
          </p:cNvPr>
          <p:cNvSpPr txBox="1"/>
          <p:nvPr/>
        </p:nvSpPr>
        <p:spPr>
          <a:xfrm>
            <a:off x="438515" y="2635846"/>
            <a:ext cx="3564062" cy="1569660"/>
          </a:xfrm>
          <a:prstGeom prst="rect">
            <a:avLst/>
          </a:prstGeom>
          <a:noFill/>
        </p:spPr>
        <p:txBody>
          <a:bodyPr wrap="square" rtlCol="0">
            <a:spAutoFit/>
          </a:bodyPr>
          <a:lstStyle/>
          <a:p>
            <a:r>
              <a:rPr lang="fr-FR" sz="1200" b="1">
                <a:solidFill>
                  <a:srgbClr val="00A79B"/>
                </a:solidFill>
              </a:rPr>
              <a:t>ETT :</a:t>
            </a:r>
          </a:p>
          <a:p>
            <a:r>
              <a:rPr lang="fr-FR" sz="1200"/>
              <a:t>Etudie l’opportunité AFEST avec AKTO</a:t>
            </a:r>
          </a:p>
          <a:p>
            <a:r>
              <a:rPr lang="fr-FR" sz="1200"/>
              <a:t>Etudie la faisabilité du parcours AFEST avec l’EU </a:t>
            </a:r>
          </a:p>
          <a:p>
            <a:r>
              <a:rPr lang="fr-FR" sz="1200"/>
              <a:t>Choisit le prestataire de formation</a:t>
            </a:r>
          </a:p>
          <a:p>
            <a:r>
              <a:rPr lang="fr-FR" sz="1200"/>
              <a:t>Est destinataire de l’analyse de l’activité du travail</a:t>
            </a:r>
          </a:p>
          <a:p>
            <a:r>
              <a:rPr lang="fr-FR" sz="1200"/>
              <a:t>Finance le parcours de formation</a:t>
            </a:r>
          </a:p>
          <a:p>
            <a:r>
              <a:rPr lang="fr-FR" sz="1200"/>
              <a:t>Suit le parcours de formation</a:t>
            </a:r>
          </a:p>
          <a:p>
            <a:r>
              <a:rPr lang="fr-FR" sz="1200"/>
              <a:t>Est destinataire des résultats des évaluations</a:t>
            </a:r>
          </a:p>
        </p:txBody>
      </p:sp>
      <p:sp>
        <p:nvSpPr>
          <p:cNvPr id="8" name="ZoneTexte 7">
            <a:extLst>
              <a:ext uri="{FF2B5EF4-FFF2-40B4-BE49-F238E27FC236}">
                <a16:creationId xmlns:a16="http://schemas.microsoft.com/office/drawing/2014/main" id="{5C9522FA-9228-3340-89EB-3651334CC3DE}"/>
              </a:ext>
            </a:extLst>
          </p:cNvPr>
          <p:cNvSpPr txBox="1"/>
          <p:nvPr/>
        </p:nvSpPr>
        <p:spPr>
          <a:xfrm>
            <a:off x="7633698" y="4331225"/>
            <a:ext cx="4322694" cy="1384995"/>
          </a:xfrm>
          <a:prstGeom prst="rect">
            <a:avLst/>
          </a:prstGeom>
          <a:noFill/>
        </p:spPr>
        <p:txBody>
          <a:bodyPr wrap="square" rtlCol="0">
            <a:spAutoFit/>
          </a:bodyPr>
          <a:lstStyle/>
          <a:p>
            <a:r>
              <a:rPr lang="fr-FR" sz="1200" b="1">
                <a:solidFill>
                  <a:srgbClr val="00A79B"/>
                </a:solidFill>
              </a:rPr>
              <a:t>EU :</a:t>
            </a:r>
          </a:p>
          <a:p>
            <a:r>
              <a:rPr lang="fr-FR" sz="1200"/>
              <a:t>Participe à l’analyse de l’activité du travail avec l’OF</a:t>
            </a:r>
          </a:p>
          <a:p>
            <a:r>
              <a:rPr lang="fr-FR" sz="1200"/>
              <a:t>Met à disposition locaux et équipements </a:t>
            </a:r>
          </a:p>
          <a:p>
            <a:r>
              <a:rPr lang="fr-FR" sz="1200"/>
              <a:t>Intègre l’AFEST dans l’organisation et la planification du travail</a:t>
            </a:r>
          </a:p>
          <a:p>
            <a:r>
              <a:rPr lang="fr-FR" sz="1200"/>
              <a:t>Aménage les situations de travail pour qu’elles deviennent apprenantes</a:t>
            </a:r>
          </a:p>
        </p:txBody>
      </p:sp>
      <p:sp>
        <p:nvSpPr>
          <p:cNvPr id="9" name="ZoneTexte 8">
            <a:extLst>
              <a:ext uri="{FF2B5EF4-FFF2-40B4-BE49-F238E27FC236}">
                <a16:creationId xmlns:a16="http://schemas.microsoft.com/office/drawing/2014/main" id="{DCBB7A86-14C3-2CC9-B6FD-576555E08E0C}"/>
              </a:ext>
            </a:extLst>
          </p:cNvPr>
          <p:cNvSpPr txBox="1"/>
          <p:nvPr/>
        </p:nvSpPr>
        <p:spPr>
          <a:xfrm>
            <a:off x="7440274" y="1141780"/>
            <a:ext cx="4865390" cy="1938992"/>
          </a:xfrm>
          <a:prstGeom prst="rect">
            <a:avLst/>
          </a:prstGeom>
          <a:noFill/>
        </p:spPr>
        <p:txBody>
          <a:bodyPr wrap="square" rtlCol="0">
            <a:spAutoFit/>
          </a:bodyPr>
          <a:lstStyle/>
          <a:p>
            <a:r>
              <a:rPr lang="fr-FR" sz="1200" b="1">
                <a:solidFill>
                  <a:srgbClr val="00A79B"/>
                </a:solidFill>
              </a:rPr>
              <a:t>OF:</a:t>
            </a:r>
          </a:p>
          <a:p>
            <a:r>
              <a:rPr lang="fr-FR" sz="1200"/>
              <a:t>Analyse l’activité du travail avec l’EU </a:t>
            </a:r>
          </a:p>
          <a:p>
            <a:r>
              <a:rPr lang="fr-FR" sz="1200"/>
              <a:t>Conçoit le parcours (peut désigner un référent AFEST)</a:t>
            </a:r>
          </a:p>
          <a:p>
            <a:r>
              <a:rPr lang="fr-FR" sz="1200"/>
              <a:t>Anime la formation (désigne un/ des formateurs AFEST)</a:t>
            </a:r>
          </a:p>
          <a:p>
            <a:r>
              <a:rPr lang="fr-FR" sz="1200">
                <a:solidFill>
                  <a:srgbClr val="000000"/>
                </a:solidFill>
              </a:rPr>
              <a:t>Le formateur AFEST peut-être : </a:t>
            </a:r>
          </a:p>
          <a:p>
            <a:pPr marL="285750" indent="-285750">
              <a:buFontTx/>
              <a:buChar char="-"/>
            </a:pPr>
            <a:r>
              <a:rPr lang="fr-FR" sz="1200">
                <a:solidFill>
                  <a:srgbClr val="000000"/>
                </a:solidFill>
              </a:rPr>
              <a:t>Un formateur salarié de l’OF</a:t>
            </a:r>
          </a:p>
          <a:p>
            <a:pPr marL="285750" indent="-285750">
              <a:buFontTx/>
              <a:buChar char="-"/>
            </a:pPr>
            <a:r>
              <a:rPr lang="fr-FR" sz="1200">
                <a:solidFill>
                  <a:srgbClr val="000000"/>
                </a:solidFill>
              </a:rPr>
              <a:t>Un formateur non salarié de l’OF (par exemple salarié de l’EU dans le cadre de la mise à disposition de personnel à but non lucratif) </a:t>
            </a:r>
          </a:p>
          <a:p>
            <a:r>
              <a:rPr lang="fr-FR" sz="1200"/>
              <a:t>Evalue la formation / Bilan</a:t>
            </a:r>
          </a:p>
        </p:txBody>
      </p:sp>
      <p:sp>
        <p:nvSpPr>
          <p:cNvPr id="11" name="ZoneTexte 10">
            <a:extLst>
              <a:ext uri="{FF2B5EF4-FFF2-40B4-BE49-F238E27FC236}">
                <a16:creationId xmlns:a16="http://schemas.microsoft.com/office/drawing/2014/main" id="{F04EA460-98EC-A8DE-7C22-CA7C0D3C4ECA}"/>
              </a:ext>
            </a:extLst>
          </p:cNvPr>
          <p:cNvSpPr txBox="1"/>
          <p:nvPr/>
        </p:nvSpPr>
        <p:spPr>
          <a:xfrm>
            <a:off x="2895226" y="5267338"/>
            <a:ext cx="3476237" cy="646331"/>
          </a:xfrm>
          <a:prstGeom prst="rect">
            <a:avLst/>
          </a:prstGeom>
          <a:noFill/>
        </p:spPr>
        <p:txBody>
          <a:bodyPr wrap="square" rtlCol="0">
            <a:spAutoFit/>
          </a:bodyPr>
          <a:lstStyle/>
          <a:p>
            <a:r>
              <a:rPr lang="fr-FR" sz="1200" b="1">
                <a:solidFill>
                  <a:srgbClr val="00A79B"/>
                </a:solidFill>
              </a:rPr>
              <a:t>Salarié Intérimaire </a:t>
            </a:r>
            <a:r>
              <a:rPr lang="fr-FR" sz="1200" b="1">
                <a:solidFill>
                  <a:srgbClr val="FF5200"/>
                </a:solidFill>
              </a:rPr>
              <a:t>:</a:t>
            </a:r>
          </a:p>
          <a:p>
            <a:r>
              <a:rPr lang="fr-FR" sz="1200"/>
              <a:t>Suit la formation</a:t>
            </a:r>
          </a:p>
          <a:p>
            <a:r>
              <a:rPr lang="fr-FR" sz="1200"/>
              <a:t>Est destinataire des résultats des évaluations </a:t>
            </a:r>
          </a:p>
        </p:txBody>
      </p:sp>
    </p:spTree>
    <p:extLst>
      <p:ext uri="{BB962C8B-B14F-4D97-AF65-F5344CB8AC3E}">
        <p14:creationId xmlns:p14="http://schemas.microsoft.com/office/powerpoint/2010/main" val="308085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FF93830-7188-9222-13E9-86FFC7EAB428}"/>
              </a:ext>
            </a:extLst>
          </p:cNvPr>
          <p:cNvSpPr>
            <a:spLocks noGrp="1"/>
          </p:cNvSpPr>
          <p:nvPr>
            <p:ph type="sldNum" sz="quarter" idx="11"/>
          </p:nvPr>
        </p:nvSpPr>
        <p:spPr/>
        <p:txBody>
          <a:bodyPr/>
          <a:lstStyle/>
          <a:p>
            <a:fld id="{A3DC67AC-589B-465F-8375-83B2CE47653E}" type="slidenum">
              <a:rPr lang="fr-FR" smtClean="0"/>
              <a:pPr/>
              <a:t>16</a:t>
            </a:fld>
            <a:endParaRPr lang="fr-FR"/>
          </a:p>
        </p:txBody>
      </p:sp>
      <p:sp>
        <p:nvSpPr>
          <p:cNvPr id="3" name="Espace réservé du texte 2">
            <a:extLst>
              <a:ext uri="{FF2B5EF4-FFF2-40B4-BE49-F238E27FC236}">
                <a16:creationId xmlns:a16="http://schemas.microsoft.com/office/drawing/2014/main" id="{08F55E78-1664-8ED2-7A9D-806DF2BA3EFB}"/>
              </a:ext>
            </a:extLst>
          </p:cNvPr>
          <p:cNvSpPr>
            <a:spLocks noGrp="1"/>
          </p:cNvSpPr>
          <p:nvPr>
            <p:ph type="body" sz="quarter" idx="12"/>
          </p:nvPr>
        </p:nvSpPr>
        <p:spPr/>
        <p:txBody>
          <a:bodyPr/>
          <a:lstStyle/>
          <a:p>
            <a:endParaRPr lang="fr-FR"/>
          </a:p>
        </p:txBody>
      </p:sp>
      <p:sp>
        <p:nvSpPr>
          <p:cNvPr id="4" name="Espace réservé du texte 3">
            <a:extLst>
              <a:ext uri="{FF2B5EF4-FFF2-40B4-BE49-F238E27FC236}">
                <a16:creationId xmlns:a16="http://schemas.microsoft.com/office/drawing/2014/main" id="{99DF3A39-477D-0FC7-3C29-B722034D43FE}"/>
              </a:ext>
            </a:extLst>
          </p:cNvPr>
          <p:cNvSpPr>
            <a:spLocks noGrp="1"/>
          </p:cNvSpPr>
          <p:nvPr>
            <p:ph type="body" sz="quarter" idx="13"/>
          </p:nvPr>
        </p:nvSpPr>
        <p:spPr/>
        <p:txBody>
          <a:bodyPr/>
          <a:lstStyle/>
          <a:p>
            <a:endParaRPr lang="fr-FR"/>
          </a:p>
        </p:txBody>
      </p:sp>
      <p:sp>
        <p:nvSpPr>
          <p:cNvPr id="5" name="Titre 4">
            <a:extLst>
              <a:ext uri="{FF2B5EF4-FFF2-40B4-BE49-F238E27FC236}">
                <a16:creationId xmlns:a16="http://schemas.microsoft.com/office/drawing/2014/main" id="{B2715D39-A819-37A1-147E-FFF401C5D9E9}"/>
              </a:ext>
            </a:extLst>
          </p:cNvPr>
          <p:cNvSpPr>
            <a:spLocks noGrp="1"/>
          </p:cNvSpPr>
          <p:nvPr>
            <p:ph type="title"/>
          </p:nvPr>
        </p:nvSpPr>
        <p:spPr/>
        <p:txBody>
          <a:bodyPr>
            <a:normAutofit fontScale="90000"/>
          </a:bodyPr>
          <a:lstStyle/>
          <a:p>
            <a:r>
              <a:rPr lang="fr-FR" sz="3600" dirty="0"/>
              <a:t>LES POINTS CLES</a:t>
            </a:r>
            <a:br>
              <a:rPr lang="fr-FR" sz="3600" dirty="0"/>
            </a:br>
            <a:endParaRPr lang="fr-FR" sz="3600" b="0"/>
          </a:p>
        </p:txBody>
      </p:sp>
      <p:pic>
        <p:nvPicPr>
          <p:cNvPr id="6" name="Image 6" descr="Une image contenant texte&#10;&#10;Description générée automatiquement">
            <a:extLst>
              <a:ext uri="{FF2B5EF4-FFF2-40B4-BE49-F238E27FC236}">
                <a16:creationId xmlns:a16="http://schemas.microsoft.com/office/drawing/2014/main" id="{EEA4062C-3D81-3257-CFDF-5D64C3F3D561}"/>
              </a:ext>
            </a:extLst>
          </p:cNvPr>
          <p:cNvPicPr>
            <a:picLocks noChangeAspect="1"/>
          </p:cNvPicPr>
          <p:nvPr/>
        </p:nvPicPr>
        <p:blipFill>
          <a:blip r:embed="rId2"/>
          <a:stretch>
            <a:fillRect/>
          </a:stretch>
        </p:blipFill>
        <p:spPr>
          <a:xfrm>
            <a:off x="627270" y="1156630"/>
            <a:ext cx="8662503" cy="5130044"/>
          </a:xfrm>
          <a:prstGeom prst="rect">
            <a:avLst/>
          </a:prstGeom>
        </p:spPr>
      </p:pic>
    </p:spTree>
    <p:extLst>
      <p:ext uri="{BB962C8B-B14F-4D97-AF65-F5344CB8AC3E}">
        <p14:creationId xmlns:p14="http://schemas.microsoft.com/office/powerpoint/2010/main" val="275108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A28C4F9-5753-8578-643A-70C86F5C2951}"/>
              </a:ext>
            </a:extLst>
          </p:cNvPr>
          <p:cNvSpPr>
            <a:spLocks noGrp="1"/>
          </p:cNvSpPr>
          <p:nvPr>
            <p:ph type="sldNum" sz="quarter" idx="11"/>
          </p:nvPr>
        </p:nvSpPr>
        <p:spPr/>
        <p:txBody>
          <a:bodyPr/>
          <a:lstStyle/>
          <a:p>
            <a:fld id="{A3DC67AC-589B-465F-8375-83B2CE47653E}" type="slidenum">
              <a:rPr lang="fr-FR" smtClean="0"/>
              <a:pPr/>
              <a:t>17</a:t>
            </a:fld>
            <a:endParaRPr lang="fr-FR"/>
          </a:p>
        </p:txBody>
      </p:sp>
      <p:sp>
        <p:nvSpPr>
          <p:cNvPr id="4" name="Espace réservé du texte 3">
            <a:extLst>
              <a:ext uri="{FF2B5EF4-FFF2-40B4-BE49-F238E27FC236}">
                <a16:creationId xmlns:a16="http://schemas.microsoft.com/office/drawing/2014/main" id="{A906C4FA-58FE-3D80-6F2E-DB724EC1CFAE}"/>
              </a:ext>
            </a:extLst>
          </p:cNvPr>
          <p:cNvSpPr>
            <a:spLocks noGrp="1"/>
          </p:cNvSpPr>
          <p:nvPr>
            <p:ph type="body" sz="quarter" idx="13"/>
          </p:nvPr>
        </p:nvSpPr>
        <p:spPr>
          <a:xfrm>
            <a:off x="682625" y="1684962"/>
            <a:ext cx="10825163" cy="4249113"/>
          </a:xfrm>
        </p:spPr>
        <p:txBody>
          <a:bodyPr/>
          <a:lstStyle/>
          <a:p>
            <a:pPr marL="285750" indent="-285750">
              <a:buFontTx/>
              <a:buChar char="-"/>
            </a:pPr>
            <a:r>
              <a:rPr lang="fr-FR" b="0"/>
              <a:t>L’AFEST </a:t>
            </a:r>
            <a:r>
              <a:rPr lang="fr-FR"/>
              <a:t>ne doit pas </a:t>
            </a:r>
            <a:r>
              <a:rPr lang="fr-FR" b="0"/>
              <a:t>concerner des actions relatives à l’intégration ou à l’adaptation au poste du salarié </a:t>
            </a:r>
          </a:p>
          <a:p>
            <a:endParaRPr lang="fr-FR" b="0"/>
          </a:p>
          <a:p>
            <a:pPr marL="285750" indent="-285750">
              <a:buFontTx/>
              <a:buChar char="-"/>
            </a:pPr>
            <a:r>
              <a:rPr lang="fr-FR" b="0"/>
              <a:t>L’AFEST </a:t>
            </a:r>
            <a:r>
              <a:rPr lang="fr-FR"/>
              <a:t>doit permettre </a:t>
            </a:r>
            <a:r>
              <a:rPr lang="fr-FR" b="0"/>
              <a:t>d’obtenir des compétences transférables</a:t>
            </a:r>
          </a:p>
          <a:p>
            <a:endParaRPr lang="fr-FR" b="0"/>
          </a:p>
          <a:p>
            <a:pPr marL="285750" indent="-285750">
              <a:buFontTx/>
              <a:buChar char="-"/>
            </a:pPr>
            <a:r>
              <a:rPr lang="fr-FR" b="0"/>
              <a:t>L’AFEST </a:t>
            </a:r>
            <a:r>
              <a:rPr lang="fr-FR"/>
              <a:t>est idéale </a:t>
            </a:r>
            <a:r>
              <a:rPr lang="fr-FR" b="0"/>
              <a:t>lorsque la zone géographique n’est pas couverte par un OF compétent</a:t>
            </a:r>
          </a:p>
          <a:p>
            <a:endParaRPr lang="fr-FR" b="0"/>
          </a:p>
          <a:p>
            <a:pPr marL="285750" indent="-285750">
              <a:buFontTx/>
              <a:buChar char="-"/>
            </a:pPr>
            <a:r>
              <a:rPr lang="fr-FR" b="0"/>
              <a:t>L’agence </a:t>
            </a:r>
            <a:r>
              <a:rPr lang="fr-FR"/>
              <a:t>se doit</a:t>
            </a:r>
            <a:r>
              <a:rPr lang="fr-FR" b="0"/>
              <a:t> d’assurer et de veiller à l’adhésion/implication des acteurs pour garantir le bon déroulement de l’action </a:t>
            </a:r>
          </a:p>
        </p:txBody>
      </p:sp>
      <p:sp>
        <p:nvSpPr>
          <p:cNvPr id="5" name="Titre 4">
            <a:extLst>
              <a:ext uri="{FF2B5EF4-FFF2-40B4-BE49-F238E27FC236}">
                <a16:creationId xmlns:a16="http://schemas.microsoft.com/office/drawing/2014/main" id="{FBCB29F3-D06A-A0D0-9317-8579992CD51D}"/>
              </a:ext>
            </a:extLst>
          </p:cNvPr>
          <p:cNvSpPr>
            <a:spLocks noGrp="1"/>
          </p:cNvSpPr>
          <p:nvPr>
            <p:ph type="title"/>
          </p:nvPr>
        </p:nvSpPr>
        <p:spPr/>
        <p:txBody>
          <a:bodyPr/>
          <a:lstStyle/>
          <a:p>
            <a:r>
              <a:rPr lang="fr-FR"/>
              <a:t>Points de vigilance</a:t>
            </a:r>
          </a:p>
        </p:txBody>
      </p:sp>
    </p:spTree>
    <p:extLst>
      <p:ext uri="{BB962C8B-B14F-4D97-AF65-F5344CB8AC3E}">
        <p14:creationId xmlns:p14="http://schemas.microsoft.com/office/powerpoint/2010/main" val="251312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40A78-C590-1F81-8044-5D087191275C}"/>
              </a:ext>
            </a:extLst>
          </p:cNvPr>
          <p:cNvSpPr>
            <a:spLocks noGrp="1"/>
          </p:cNvSpPr>
          <p:nvPr>
            <p:ph type="title"/>
          </p:nvPr>
        </p:nvSpPr>
        <p:spPr>
          <a:xfrm>
            <a:off x="2290068" y="2588694"/>
            <a:ext cx="9021780" cy="2093753"/>
          </a:xfrm>
        </p:spPr>
        <p:txBody>
          <a:bodyPr>
            <a:normAutofit fontScale="90000"/>
          </a:bodyPr>
          <a:lstStyle/>
          <a:p>
            <a:r>
              <a:rPr lang="fr-FR" b="1"/>
              <a:t/>
            </a:r>
            <a:br>
              <a:rPr lang="fr-FR" b="1"/>
            </a:br>
            <a:r>
              <a:rPr lang="fr-FR" b="1"/>
              <a:t/>
            </a:r>
            <a:br>
              <a:rPr lang="fr-FR" b="1"/>
            </a:br>
            <a:r>
              <a:rPr lang="fr-FR" b="1"/>
              <a:t>Zoom sur les critères de </a:t>
            </a:r>
            <a:br>
              <a:rPr lang="fr-FR" b="1"/>
            </a:br>
            <a:r>
              <a:rPr lang="fr-FR" b="1"/>
              <a:t>prises en charge TT</a:t>
            </a:r>
            <a:br>
              <a:rPr lang="fr-FR" b="1"/>
            </a:br>
            <a:endParaRPr lang="fr-FR"/>
          </a:p>
        </p:txBody>
      </p:sp>
      <p:sp>
        <p:nvSpPr>
          <p:cNvPr id="3" name="Espace réservé du numéro de diapositive 2">
            <a:extLst>
              <a:ext uri="{FF2B5EF4-FFF2-40B4-BE49-F238E27FC236}">
                <a16:creationId xmlns:a16="http://schemas.microsoft.com/office/drawing/2014/main" id="{3D060384-8488-85A8-9FCF-9183C18E821B}"/>
              </a:ext>
            </a:extLst>
          </p:cNvPr>
          <p:cNvSpPr>
            <a:spLocks noGrp="1"/>
          </p:cNvSpPr>
          <p:nvPr>
            <p:ph type="sldNum" sz="quarter" idx="11"/>
          </p:nvPr>
        </p:nvSpPr>
        <p:spPr/>
        <p:txBody>
          <a:bodyPr/>
          <a:lstStyle/>
          <a:p>
            <a:fld id="{A3DC67AC-589B-465F-8375-83B2CE47653E}" type="slidenum">
              <a:rPr lang="fr-FR" smtClean="0"/>
              <a:pPr/>
              <a:t>18</a:t>
            </a:fld>
            <a:endParaRPr lang="fr-FR"/>
          </a:p>
        </p:txBody>
      </p:sp>
    </p:spTree>
    <p:extLst>
      <p:ext uri="{BB962C8B-B14F-4D97-AF65-F5344CB8AC3E}">
        <p14:creationId xmlns:p14="http://schemas.microsoft.com/office/powerpoint/2010/main" val="88217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D2F71E2-A8B1-6FFF-73D7-5B9DA16DAF4F}"/>
              </a:ext>
            </a:extLst>
          </p:cNvPr>
          <p:cNvSpPr>
            <a:spLocks noGrp="1"/>
          </p:cNvSpPr>
          <p:nvPr>
            <p:ph type="sldNum" sz="quarter" idx="11"/>
          </p:nvPr>
        </p:nvSpPr>
        <p:spPr/>
        <p:txBody>
          <a:bodyPr/>
          <a:lstStyle/>
          <a:p>
            <a:fld id="{A3DC67AC-589B-465F-8375-83B2CE47653E}" type="slidenum">
              <a:rPr lang="fr-FR" smtClean="0"/>
              <a:pPr/>
              <a:t>19</a:t>
            </a:fld>
            <a:endParaRPr lang="fr-FR"/>
          </a:p>
        </p:txBody>
      </p:sp>
      <p:sp>
        <p:nvSpPr>
          <p:cNvPr id="5" name="Titre 4">
            <a:extLst>
              <a:ext uri="{FF2B5EF4-FFF2-40B4-BE49-F238E27FC236}">
                <a16:creationId xmlns:a16="http://schemas.microsoft.com/office/drawing/2014/main" id="{799F4DB7-2ECB-B760-3AF1-DF8E014F27FC}"/>
              </a:ext>
            </a:extLst>
          </p:cNvPr>
          <p:cNvSpPr>
            <a:spLocks noGrp="1"/>
          </p:cNvSpPr>
          <p:nvPr>
            <p:ph type="title"/>
          </p:nvPr>
        </p:nvSpPr>
        <p:spPr>
          <a:xfrm>
            <a:off x="1234621" y="306387"/>
            <a:ext cx="10825163" cy="1057007"/>
          </a:xfrm>
        </p:spPr>
        <p:txBody>
          <a:bodyPr>
            <a:normAutofit fontScale="90000"/>
          </a:bodyPr>
          <a:lstStyle/>
          <a:p>
            <a:pPr rtl="0"/>
            <a:r>
              <a:rPr lang="fr-FR" b="1" i="0">
                <a:solidFill>
                  <a:srgbClr val="00A79B"/>
                </a:solidFill>
                <a:effectLst/>
                <a:latin typeface="inherit"/>
              </a:rPr>
              <a:t>Plan de développement des compétences AFEST </a:t>
            </a:r>
            <a:br>
              <a:rPr lang="fr-FR" b="1" i="0">
                <a:solidFill>
                  <a:srgbClr val="00A79B"/>
                </a:solidFill>
                <a:effectLst/>
                <a:latin typeface="inherit"/>
              </a:rPr>
            </a:br>
            <a:r>
              <a:rPr lang="fr-FR" b="1" i="0">
                <a:solidFill>
                  <a:srgbClr val="00A79B"/>
                </a:solidFill>
                <a:effectLst/>
                <a:latin typeface="inherit"/>
              </a:rPr>
              <a:t>(moins 50 salariés)</a:t>
            </a:r>
            <a:r>
              <a:rPr lang="fr-FR" b="0" i="0">
                <a:solidFill>
                  <a:srgbClr val="000000"/>
                </a:solidFill>
                <a:effectLst/>
                <a:latin typeface="Roboto" panose="02000000000000000000" pitchFamily="2" charset="0"/>
              </a:rPr>
              <a:t/>
            </a:r>
            <a:br>
              <a:rPr lang="fr-FR" b="0" i="0">
                <a:solidFill>
                  <a:srgbClr val="000000"/>
                </a:solidFill>
                <a:effectLst/>
                <a:latin typeface="Roboto" panose="02000000000000000000" pitchFamily="2" charset="0"/>
              </a:rPr>
            </a:br>
            <a:endParaRPr lang="fr-FR"/>
          </a:p>
        </p:txBody>
      </p:sp>
      <p:pic>
        <p:nvPicPr>
          <p:cNvPr id="7" name="Image 6">
            <a:extLst>
              <a:ext uri="{FF2B5EF4-FFF2-40B4-BE49-F238E27FC236}">
                <a16:creationId xmlns:a16="http://schemas.microsoft.com/office/drawing/2014/main" id="{6D896C9B-FD8B-1D7E-5F03-FAF11D35CFBC}"/>
              </a:ext>
            </a:extLst>
          </p:cNvPr>
          <p:cNvPicPr>
            <a:picLocks noChangeAspect="1"/>
          </p:cNvPicPr>
          <p:nvPr/>
        </p:nvPicPr>
        <p:blipFill>
          <a:blip r:embed="rId2"/>
          <a:stretch>
            <a:fillRect/>
          </a:stretch>
        </p:blipFill>
        <p:spPr>
          <a:xfrm>
            <a:off x="945222" y="1163429"/>
            <a:ext cx="4599577" cy="5388183"/>
          </a:xfrm>
          <a:prstGeom prst="rect">
            <a:avLst/>
          </a:prstGeom>
        </p:spPr>
      </p:pic>
      <p:pic>
        <p:nvPicPr>
          <p:cNvPr id="9" name="Image 8">
            <a:extLst>
              <a:ext uri="{FF2B5EF4-FFF2-40B4-BE49-F238E27FC236}">
                <a16:creationId xmlns:a16="http://schemas.microsoft.com/office/drawing/2014/main" id="{15AF7F0E-E702-C37D-469C-BF8852131F13}"/>
              </a:ext>
            </a:extLst>
          </p:cNvPr>
          <p:cNvPicPr>
            <a:picLocks noChangeAspect="1"/>
          </p:cNvPicPr>
          <p:nvPr/>
        </p:nvPicPr>
        <p:blipFill>
          <a:blip r:embed="rId3"/>
          <a:stretch>
            <a:fillRect/>
          </a:stretch>
        </p:blipFill>
        <p:spPr>
          <a:xfrm>
            <a:off x="6229565" y="1163430"/>
            <a:ext cx="4508500" cy="5511202"/>
          </a:xfrm>
          <a:prstGeom prst="rect">
            <a:avLst/>
          </a:prstGeom>
        </p:spPr>
      </p:pic>
    </p:spTree>
    <p:extLst>
      <p:ext uri="{BB962C8B-B14F-4D97-AF65-F5344CB8AC3E}">
        <p14:creationId xmlns:p14="http://schemas.microsoft.com/office/powerpoint/2010/main" val="9519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40A78-C590-1F81-8044-5D087191275C}"/>
              </a:ext>
            </a:extLst>
          </p:cNvPr>
          <p:cNvSpPr>
            <a:spLocks noGrp="1"/>
          </p:cNvSpPr>
          <p:nvPr>
            <p:ph type="title"/>
          </p:nvPr>
        </p:nvSpPr>
        <p:spPr>
          <a:xfrm>
            <a:off x="2721582" y="1335247"/>
            <a:ext cx="9823164" cy="2093753"/>
          </a:xfrm>
        </p:spPr>
        <p:txBody>
          <a:bodyPr/>
          <a:lstStyle/>
          <a:p>
            <a:r>
              <a:rPr lang="fr-FR" b="1"/>
              <a:t>Qu’est ce que l’AFEST</a:t>
            </a:r>
          </a:p>
        </p:txBody>
      </p:sp>
      <p:sp>
        <p:nvSpPr>
          <p:cNvPr id="3" name="Espace réservé du numéro de diapositive 2">
            <a:extLst>
              <a:ext uri="{FF2B5EF4-FFF2-40B4-BE49-F238E27FC236}">
                <a16:creationId xmlns:a16="http://schemas.microsoft.com/office/drawing/2014/main" id="{3D060384-8488-85A8-9FCF-9183C18E821B}"/>
              </a:ext>
            </a:extLst>
          </p:cNvPr>
          <p:cNvSpPr>
            <a:spLocks noGrp="1"/>
          </p:cNvSpPr>
          <p:nvPr>
            <p:ph type="sldNum" sz="quarter" idx="11"/>
          </p:nvPr>
        </p:nvSpPr>
        <p:spPr/>
        <p:txBody>
          <a:bodyPr/>
          <a:lstStyle/>
          <a:p>
            <a:fld id="{A3DC67AC-589B-465F-8375-83B2CE47653E}" type="slidenum">
              <a:rPr lang="fr-FR" smtClean="0"/>
              <a:pPr/>
              <a:t>2</a:t>
            </a:fld>
            <a:endParaRPr lang="fr-FR"/>
          </a:p>
        </p:txBody>
      </p:sp>
    </p:spTree>
    <p:extLst>
      <p:ext uri="{BB962C8B-B14F-4D97-AF65-F5344CB8AC3E}">
        <p14:creationId xmlns:p14="http://schemas.microsoft.com/office/powerpoint/2010/main" val="193420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FCAD11B-6145-3C8D-18FC-4047F84D437E}"/>
              </a:ext>
            </a:extLst>
          </p:cNvPr>
          <p:cNvSpPr>
            <a:spLocks noGrp="1"/>
          </p:cNvSpPr>
          <p:nvPr>
            <p:ph type="sldNum" sz="quarter" idx="11"/>
          </p:nvPr>
        </p:nvSpPr>
        <p:spPr/>
        <p:txBody>
          <a:bodyPr/>
          <a:lstStyle/>
          <a:p>
            <a:fld id="{A3DC67AC-589B-465F-8375-83B2CE47653E}" type="slidenum">
              <a:rPr lang="fr-FR" smtClean="0"/>
              <a:pPr/>
              <a:t>20</a:t>
            </a:fld>
            <a:endParaRPr lang="fr-FR"/>
          </a:p>
        </p:txBody>
      </p:sp>
      <p:sp>
        <p:nvSpPr>
          <p:cNvPr id="5" name="Titre 4">
            <a:extLst>
              <a:ext uri="{FF2B5EF4-FFF2-40B4-BE49-F238E27FC236}">
                <a16:creationId xmlns:a16="http://schemas.microsoft.com/office/drawing/2014/main" id="{5753AA6A-CD79-654C-71BA-2A2A381CED69}"/>
              </a:ext>
            </a:extLst>
          </p:cNvPr>
          <p:cNvSpPr>
            <a:spLocks noGrp="1"/>
          </p:cNvSpPr>
          <p:nvPr>
            <p:ph type="title"/>
          </p:nvPr>
        </p:nvSpPr>
        <p:spPr/>
        <p:txBody>
          <a:bodyPr/>
          <a:lstStyle/>
          <a:p>
            <a:endParaRPr lang="fr-FR"/>
          </a:p>
        </p:txBody>
      </p:sp>
      <p:pic>
        <p:nvPicPr>
          <p:cNvPr id="6" name="Image 6" descr="Une image contenant table&#10;&#10;Description générée automatiquement">
            <a:extLst>
              <a:ext uri="{FF2B5EF4-FFF2-40B4-BE49-F238E27FC236}">
                <a16:creationId xmlns:a16="http://schemas.microsoft.com/office/drawing/2014/main" id="{8D1739BA-8488-B5ED-7027-CF6056864FDC}"/>
              </a:ext>
            </a:extLst>
          </p:cNvPr>
          <p:cNvPicPr>
            <a:picLocks noChangeAspect="1"/>
          </p:cNvPicPr>
          <p:nvPr/>
        </p:nvPicPr>
        <p:blipFill>
          <a:blip r:embed="rId2"/>
          <a:stretch>
            <a:fillRect/>
          </a:stretch>
        </p:blipFill>
        <p:spPr>
          <a:xfrm>
            <a:off x="616227" y="180745"/>
            <a:ext cx="11379198" cy="6496512"/>
          </a:xfrm>
          <a:prstGeom prst="rect">
            <a:avLst/>
          </a:prstGeom>
        </p:spPr>
      </p:pic>
    </p:spTree>
    <p:extLst>
      <p:ext uri="{BB962C8B-B14F-4D97-AF65-F5344CB8AC3E}">
        <p14:creationId xmlns:p14="http://schemas.microsoft.com/office/powerpoint/2010/main" val="382069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F3DC87C-4212-7D84-5C0B-2CF96E95DF5E}"/>
              </a:ext>
            </a:extLst>
          </p:cNvPr>
          <p:cNvSpPr>
            <a:spLocks noGrp="1"/>
          </p:cNvSpPr>
          <p:nvPr>
            <p:ph type="body" sz="quarter" idx="10"/>
          </p:nvPr>
        </p:nvSpPr>
        <p:spPr>
          <a:xfrm>
            <a:off x="3844516" y="3244593"/>
            <a:ext cx="4502967" cy="1419874"/>
          </a:xfrm>
        </p:spPr>
        <p:txBody>
          <a:bodyPr/>
          <a:lstStyle/>
          <a:p>
            <a:r>
              <a:rPr lang="fr-FR" sz="7200"/>
              <a:t>Merci!</a:t>
            </a:r>
          </a:p>
        </p:txBody>
      </p:sp>
    </p:spTree>
    <p:extLst>
      <p:ext uri="{BB962C8B-B14F-4D97-AF65-F5344CB8AC3E}">
        <p14:creationId xmlns:p14="http://schemas.microsoft.com/office/powerpoint/2010/main" val="339785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9C4FA-38AC-45D7-B96E-1D18D0B18709}"/>
              </a:ext>
            </a:extLst>
          </p:cNvPr>
          <p:cNvSpPr>
            <a:spLocks noGrp="1"/>
          </p:cNvSpPr>
          <p:nvPr>
            <p:ph type="title"/>
          </p:nvPr>
        </p:nvSpPr>
        <p:spPr/>
        <p:txBody>
          <a:bodyPr>
            <a:normAutofit fontScale="90000"/>
          </a:bodyPr>
          <a:lstStyle/>
          <a:p>
            <a:r>
              <a:rPr lang="fr-FR"/>
              <a:t>3 modalités de formation</a:t>
            </a:r>
            <a:br>
              <a:rPr lang="fr-FR"/>
            </a:br>
            <a:r>
              <a:rPr lang="fr-FR" sz="3100" b="1">
                <a:solidFill>
                  <a:srgbClr val="00A79B"/>
                </a:solidFill>
              </a:rPr>
              <a:t>Art L6313-2 du code du travail</a:t>
            </a:r>
            <a:endParaRPr lang="fr-FR" sz="3100"/>
          </a:p>
        </p:txBody>
      </p:sp>
      <p:sp>
        <p:nvSpPr>
          <p:cNvPr id="4" name="Espace réservé du numéro de diapositive 3">
            <a:extLst>
              <a:ext uri="{FF2B5EF4-FFF2-40B4-BE49-F238E27FC236}">
                <a16:creationId xmlns:a16="http://schemas.microsoft.com/office/drawing/2014/main" id="{52BFC821-B318-414B-B033-F3E8F72FA56D}"/>
              </a:ext>
            </a:extLst>
          </p:cNvPr>
          <p:cNvSpPr>
            <a:spLocks noGrp="1"/>
          </p:cNvSpPr>
          <p:nvPr>
            <p:ph type="sldNum" sz="quarter" idx="12"/>
          </p:nvPr>
        </p:nvSpPr>
        <p:spPr/>
        <p:txBody>
          <a:bodyPr/>
          <a:lstStyle/>
          <a:p>
            <a:fld id="{6FC0D52B-8F1C-46D1-AD6E-09D0B9F6DDB5}" type="slidenum">
              <a:rPr lang="fr-FR" smtClean="0"/>
              <a:t>3</a:t>
            </a:fld>
            <a:endParaRPr lang="fr-FR"/>
          </a:p>
        </p:txBody>
      </p:sp>
      <p:sp>
        <p:nvSpPr>
          <p:cNvPr id="5" name="ZoneTexte 4">
            <a:extLst>
              <a:ext uri="{FF2B5EF4-FFF2-40B4-BE49-F238E27FC236}">
                <a16:creationId xmlns:a16="http://schemas.microsoft.com/office/drawing/2014/main" id="{2F3D908A-1E8C-40B4-8611-D9AF753B22A4}"/>
              </a:ext>
            </a:extLst>
          </p:cNvPr>
          <p:cNvSpPr txBox="1"/>
          <p:nvPr/>
        </p:nvSpPr>
        <p:spPr>
          <a:xfrm>
            <a:off x="1934923" y="1802485"/>
            <a:ext cx="10728000" cy="369332"/>
          </a:xfrm>
          <a:prstGeom prst="rect">
            <a:avLst/>
          </a:prstGeom>
          <a:noFill/>
        </p:spPr>
        <p:txBody>
          <a:bodyPr wrap="square" rtlCol="0">
            <a:spAutoFit/>
          </a:bodyPr>
          <a:lstStyle/>
          <a:p>
            <a:r>
              <a:rPr lang="fr-FR"/>
              <a:t>Pour répondre à son besoin en compétences, une entreprise peut recourir à  </a:t>
            </a:r>
          </a:p>
        </p:txBody>
      </p:sp>
      <p:sp>
        <p:nvSpPr>
          <p:cNvPr id="7" name="Ellipse 6">
            <a:extLst>
              <a:ext uri="{FF2B5EF4-FFF2-40B4-BE49-F238E27FC236}">
                <a16:creationId xmlns:a16="http://schemas.microsoft.com/office/drawing/2014/main" id="{DB384A04-217D-462A-AC76-6AC4748E37FE}"/>
              </a:ext>
            </a:extLst>
          </p:cNvPr>
          <p:cNvSpPr/>
          <p:nvPr/>
        </p:nvSpPr>
        <p:spPr>
          <a:xfrm>
            <a:off x="1233178" y="2727890"/>
            <a:ext cx="2636668" cy="2687040"/>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2"/>
                </a:solidFill>
              </a:rPr>
              <a:t>Formation en présentiel</a:t>
            </a:r>
          </a:p>
        </p:txBody>
      </p:sp>
      <p:sp>
        <p:nvSpPr>
          <p:cNvPr id="9" name="Ellipse 8">
            <a:extLst>
              <a:ext uri="{FF2B5EF4-FFF2-40B4-BE49-F238E27FC236}">
                <a16:creationId xmlns:a16="http://schemas.microsoft.com/office/drawing/2014/main" id="{CF0026AC-956D-4382-9EDC-00BD540A14F9}"/>
              </a:ext>
            </a:extLst>
          </p:cNvPr>
          <p:cNvSpPr/>
          <p:nvPr/>
        </p:nvSpPr>
        <p:spPr>
          <a:xfrm>
            <a:off x="4662255" y="2748539"/>
            <a:ext cx="2636668" cy="2687040"/>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2"/>
                </a:solidFill>
              </a:rPr>
              <a:t>Formation en distanciel</a:t>
            </a:r>
          </a:p>
        </p:txBody>
      </p:sp>
      <p:sp>
        <p:nvSpPr>
          <p:cNvPr id="10" name="Ellipse 9">
            <a:extLst>
              <a:ext uri="{FF2B5EF4-FFF2-40B4-BE49-F238E27FC236}">
                <a16:creationId xmlns:a16="http://schemas.microsoft.com/office/drawing/2014/main" id="{D49D063C-6F76-400E-978B-6968A6B69494}"/>
              </a:ext>
            </a:extLst>
          </p:cNvPr>
          <p:cNvSpPr/>
          <p:nvPr/>
        </p:nvSpPr>
        <p:spPr>
          <a:xfrm>
            <a:off x="8091332" y="2727890"/>
            <a:ext cx="2636668" cy="2687040"/>
          </a:xfrm>
          <a:prstGeom prst="ellipse">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2"/>
                </a:solidFill>
              </a:rPr>
              <a:t>AFEST</a:t>
            </a:r>
          </a:p>
        </p:txBody>
      </p:sp>
      <p:sp>
        <p:nvSpPr>
          <p:cNvPr id="11" name="Accolade ouvrante 10">
            <a:extLst>
              <a:ext uri="{FF2B5EF4-FFF2-40B4-BE49-F238E27FC236}">
                <a16:creationId xmlns:a16="http://schemas.microsoft.com/office/drawing/2014/main" id="{A6A72796-3E62-488C-95A7-FC6E5E844279}"/>
              </a:ext>
            </a:extLst>
          </p:cNvPr>
          <p:cNvSpPr/>
          <p:nvPr/>
        </p:nvSpPr>
        <p:spPr>
          <a:xfrm rot="16200000">
            <a:off x="5668806" y="2011205"/>
            <a:ext cx="559742" cy="7367192"/>
          </a:xfrm>
          <a:prstGeom prst="leftBrace">
            <a:avLst>
              <a:gd name="adj1" fmla="val 8333"/>
              <a:gd name="adj2" fmla="val 49881"/>
            </a:avLst>
          </a:prstGeom>
          <a:ln>
            <a:solidFill>
              <a:srgbClr val="1D48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a:extLst>
              <a:ext uri="{FF2B5EF4-FFF2-40B4-BE49-F238E27FC236}">
                <a16:creationId xmlns:a16="http://schemas.microsoft.com/office/drawing/2014/main" id="{9E931F3E-BC8C-4FC1-8092-69CFA794CA04}"/>
              </a:ext>
            </a:extLst>
          </p:cNvPr>
          <p:cNvSpPr txBox="1"/>
          <p:nvPr/>
        </p:nvSpPr>
        <p:spPr>
          <a:xfrm>
            <a:off x="3639845" y="5974672"/>
            <a:ext cx="4634143" cy="369332"/>
          </a:xfrm>
          <a:prstGeom prst="rect">
            <a:avLst/>
          </a:prstGeom>
          <a:noFill/>
        </p:spPr>
        <p:txBody>
          <a:bodyPr wrap="square" rtlCol="0">
            <a:spAutoFit/>
          </a:bodyPr>
          <a:lstStyle/>
          <a:p>
            <a:pPr algn="ctr"/>
            <a:r>
              <a:rPr lang="fr-FR" b="1">
                <a:solidFill>
                  <a:srgbClr val="1D4851"/>
                </a:solidFill>
              </a:rPr>
              <a:t>Ou un mixte</a:t>
            </a:r>
          </a:p>
        </p:txBody>
      </p:sp>
      <p:sp>
        <p:nvSpPr>
          <p:cNvPr id="13" name="ZoneTexte 12">
            <a:extLst>
              <a:ext uri="{FF2B5EF4-FFF2-40B4-BE49-F238E27FC236}">
                <a16:creationId xmlns:a16="http://schemas.microsoft.com/office/drawing/2014/main" id="{E0507046-4F4A-47CD-A67C-7781B7AAF8FA}"/>
              </a:ext>
            </a:extLst>
          </p:cNvPr>
          <p:cNvSpPr txBox="1"/>
          <p:nvPr/>
        </p:nvSpPr>
        <p:spPr>
          <a:xfrm>
            <a:off x="6935284" y="5882339"/>
            <a:ext cx="2636668" cy="461665"/>
          </a:xfrm>
          <a:prstGeom prst="rect">
            <a:avLst/>
          </a:prstGeom>
          <a:noFill/>
        </p:spPr>
        <p:txBody>
          <a:bodyPr wrap="square" rtlCol="0">
            <a:spAutoFit/>
          </a:bodyPr>
          <a:lstStyle/>
          <a:p>
            <a:r>
              <a:rPr lang="fr-FR" sz="1200" i="1"/>
              <a:t>Ces trois modalités peuvent être réalisées en interne ou en OF</a:t>
            </a:r>
          </a:p>
        </p:txBody>
      </p:sp>
    </p:spTree>
    <p:extLst>
      <p:ext uri="{BB962C8B-B14F-4D97-AF65-F5344CB8AC3E}">
        <p14:creationId xmlns:p14="http://schemas.microsoft.com/office/powerpoint/2010/main" val="329405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9C4FA-38AC-45D7-B96E-1D18D0B18709}"/>
              </a:ext>
            </a:extLst>
          </p:cNvPr>
          <p:cNvSpPr>
            <a:spLocks noGrp="1"/>
          </p:cNvSpPr>
          <p:nvPr>
            <p:ph type="title"/>
          </p:nvPr>
        </p:nvSpPr>
        <p:spPr>
          <a:xfrm>
            <a:off x="720000" y="403123"/>
            <a:ext cx="10728000" cy="890661"/>
          </a:xfrm>
        </p:spPr>
        <p:txBody>
          <a:bodyPr>
            <a:normAutofit/>
          </a:bodyPr>
          <a:lstStyle/>
          <a:p>
            <a:r>
              <a:rPr lang="fr-FR"/>
              <a:t>Le cadre juridique</a:t>
            </a:r>
          </a:p>
        </p:txBody>
      </p:sp>
      <p:sp>
        <p:nvSpPr>
          <p:cNvPr id="6" name="ZoneTexte 5">
            <a:extLst>
              <a:ext uri="{FF2B5EF4-FFF2-40B4-BE49-F238E27FC236}">
                <a16:creationId xmlns:a16="http://schemas.microsoft.com/office/drawing/2014/main" id="{9F890E69-F4B3-4D6B-8868-424CE0CD6FE4}"/>
              </a:ext>
            </a:extLst>
          </p:cNvPr>
          <p:cNvSpPr txBox="1"/>
          <p:nvPr/>
        </p:nvSpPr>
        <p:spPr>
          <a:xfrm>
            <a:off x="450086" y="1413974"/>
            <a:ext cx="10987596" cy="738664"/>
          </a:xfrm>
          <a:prstGeom prst="rect">
            <a:avLst/>
          </a:prstGeom>
          <a:noFill/>
        </p:spPr>
        <p:txBody>
          <a:bodyPr wrap="square" rtlCol="0">
            <a:spAutoFit/>
          </a:bodyPr>
          <a:lstStyle/>
          <a:p>
            <a:r>
              <a:rPr lang="fr-FR" sz="1400" b="1">
                <a:solidFill>
                  <a:schemeClr val="bg2"/>
                </a:solidFill>
              </a:rPr>
              <a:t>Art L6313-2 du code du travail</a:t>
            </a:r>
          </a:p>
          <a:p>
            <a:r>
              <a:rPr lang="fr-FR" sz="1400"/>
              <a:t>L’action de formation se définit comme un </a:t>
            </a:r>
            <a:r>
              <a:rPr lang="fr-FR" sz="1400">
                <a:solidFill>
                  <a:schemeClr val="bg2"/>
                </a:solidFill>
              </a:rPr>
              <a:t>parcours pédagogique </a:t>
            </a:r>
            <a:r>
              <a:rPr lang="fr-FR" sz="1400"/>
              <a:t>permettant d’atteindre un </a:t>
            </a:r>
            <a:r>
              <a:rPr lang="fr-FR" sz="1400">
                <a:solidFill>
                  <a:schemeClr val="bg2"/>
                </a:solidFill>
              </a:rPr>
              <a:t>objectif professionnel</a:t>
            </a:r>
            <a:r>
              <a:rPr lang="fr-FR" sz="1400"/>
              <a:t>. </a:t>
            </a:r>
          </a:p>
          <a:p>
            <a:r>
              <a:rPr lang="fr-FR" sz="1400"/>
              <a:t>Elle peut-être réalisée : en tout ou partie à distance, en situation de travail.</a:t>
            </a:r>
          </a:p>
        </p:txBody>
      </p:sp>
      <p:sp>
        <p:nvSpPr>
          <p:cNvPr id="7" name="Rectangle 6">
            <a:extLst>
              <a:ext uri="{FF2B5EF4-FFF2-40B4-BE49-F238E27FC236}">
                <a16:creationId xmlns:a16="http://schemas.microsoft.com/office/drawing/2014/main" id="{13734984-727A-49A7-BCDB-4D67F7B27AB6}"/>
              </a:ext>
            </a:extLst>
          </p:cNvPr>
          <p:cNvSpPr/>
          <p:nvPr/>
        </p:nvSpPr>
        <p:spPr>
          <a:xfrm>
            <a:off x="2571565" y="4161034"/>
            <a:ext cx="7048869" cy="2031325"/>
          </a:xfrm>
          <a:prstGeom prst="rect">
            <a:avLst/>
          </a:prstGeom>
          <a:solidFill>
            <a:schemeClr val="bg1"/>
          </a:solidFill>
          <a:ln>
            <a:solidFill>
              <a:srgbClr val="00A79B"/>
            </a:solidFill>
          </a:ln>
        </p:spPr>
        <p:txBody>
          <a:bodyPr wrap="square">
            <a:spAutoFit/>
          </a:bodyPr>
          <a:lstStyle/>
          <a:p>
            <a:pPr lvl="0"/>
            <a:r>
              <a:rPr lang="fr-FR" sz="1400" b="1">
                <a:solidFill>
                  <a:srgbClr val="00A79B"/>
                </a:solidFill>
              </a:rPr>
              <a:t>En synthèses : ce qui caractérise une AFEST</a:t>
            </a:r>
          </a:p>
          <a:p>
            <a:pPr lvl="0"/>
            <a:endParaRPr lang="fr-FR" sz="1400"/>
          </a:p>
          <a:p>
            <a:pPr marL="285750" lvl="0" indent="-285750">
              <a:buFontTx/>
              <a:buChar char="-"/>
            </a:pPr>
            <a:r>
              <a:rPr lang="fr-FR" sz="1400"/>
              <a:t>Un </a:t>
            </a:r>
            <a:r>
              <a:rPr lang="fr-FR" sz="1400">
                <a:solidFill>
                  <a:schemeClr val="bg2"/>
                </a:solidFill>
              </a:rPr>
              <a:t>objectif professionnel </a:t>
            </a:r>
            <a:r>
              <a:rPr lang="fr-FR" sz="1400"/>
              <a:t>en termes de </a:t>
            </a:r>
            <a:r>
              <a:rPr lang="fr-FR" sz="1400">
                <a:solidFill>
                  <a:schemeClr val="bg2"/>
                </a:solidFill>
              </a:rPr>
              <a:t>compétences à acquérir</a:t>
            </a:r>
          </a:p>
          <a:p>
            <a:pPr marL="285750" lvl="0" indent="-285750">
              <a:buFontTx/>
              <a:buChar char="-"/>
            </a:pPr>
            <a:r>
              <a:rPr lang="fr-FR" sz="1400"/>
              <a:t>Un </a:t>
            </a:r>
            <a:r>
              <a:rPr lang="fr-FR" sz="1400">
                <a:solidFill>
                  <a:schemeClr val="bg2"/>
                </a:solidFill>
              </a:rPr>
              <a:t>parcours pédagogique</a:t>
            </a:r>
          </a:p>
          <a:p>
            <a:pPr marL="285750" lvl="0" indent="-285750">
              <a:buFontTx/>
              <a:buChar char="-"/>
            </a:pPr>
            <a:r>
              <a:rPr lang="fr-FR" sz="1400"/>
              <a:t>Une </a:t>
            </a:r>
            <a:r>
              <a:rPr lang="fr-FR" sz="1400">
                <a:solidFill>
                  <a:schemeClr val="bg2"/>
                </a:solidFill>
              </a:rPr>
              <a:t>analyse préalable de l’activité du travail </a:t>
            </a:r>
          </a:p>
          <a:p>
            <a:pPr marL="285750" lvl="0" indent="-285750">
              <a:buFontTx/>
              <a:buChar char="-"/>
            </a:pPr>
            <a:r>
              <a:rPr lang="fr-FR" sz="1400"/>
              <a:t>Un </a:t>
            </a:r>
            <a:r>
              <a:rPr lang="fr-FR" sz="1400">
                <a:solidFill>
                  <a:schemeClr val="bg2"/>
                </a:solidFill>
              </a:rPr>
              <a:t>formateur AFEST </a:t>
            </a:r>
            <a:r>
              <a:rPr lang="fr-FR" sz="1400"/>
              <a:t>(interne ou externe)</a:t>
            </a:r>
          </a:p>
          <a:p>
            <a:pPr marL="285750" lvl="0" indent="-285750">
              <a:buFontTx/>
              <a:buChar char="-"/>
            </a:pPr>
            <a:r>
              <a:rPr lang="fr-FR" sz="1400"/>
              <a:t>Des </a:t>
            </a:r>
            <a:r>
              <a:rPr lang="fr-FR" sz="1400">
                <a:solidFill>
                  <a:schemeClr val="bg2"/>
                </a:solidFill>
              </a:rPr>
              <a:t>mises en situation</a:t>
            </a:r>
            <a:r>
              <a:rPr lang="fr-FR" sz="1400"/>
              <a:t> aménagées le cas échéant pour permettre le </a:t>
            </a:r>
            <a:r>
              <a:rPr lang="fr-FR" sz="1400">
                <a:solidFill>
                  <a:schemeClr val="bg2"/>
                </a:solidFill>
              </a:rPr>
              <a:t>droit à l’essai</a:t>
            </a:r>
            <a:endParaRPr lang="fr-FR" sz="1400"/>
          </a:p>
          <a:p>
            <a:pPr marL="285750" lvl="0" indent="-285750">
              <a:buFontTx/>
              <a:buChar char="-"/>
            </a:pPr>
            <a:r>
              <a:rPr lang="fr-FR" sz="1400"/>
              <a:t>Des </a:t>
            </a:r>
            <a:r>
              <a:rPr lang="fr-FR" sz="1400">
                <a:solidFill>
                  <a:schemeClr val="bg2"/>
                </a:solidFill>
              </a:rPr>
              <a:t>phases réflexives</a:t>
            </a:r>
          </a:p>
          <a:p>
            <a:pPr marL="285750" lvl="0" indent="-285750">
              <a:buFontTx/>
              <a:buChar char="-"/>
            </a:pPr>
            <a:r>
              <a:rPr lang="fr-FR" sz="1400"/>
              <a:t>Des </a:t>
            </a:r>
            <a:r>
              <a:rPr lang="fr-FR" sz="1400">
                <a:solidFill>
                  <a:schemeClr val="bg2"/>
                </a:solidFill>
              </a:rPr>
              <a:t>évaluations</a:t>
            </a:r>
            <a:r>
              <a:rPr lang="fr-FR" sz="1400"/>
              <a:t> qui jalonnent ou concluent l’action</a:t>
            </a:r>
          </a:p>
        </p:txBody>
      </p:sp>
      <p:sp>
        <p:nvSpPr>
          <p:cNvPr id="10" name="ZoneTexte 9">
            <a:extLst>
              <a:ext uri="{FF2B5EF4-FFF2-40B4-BE49-F238E27FC236}">
                <a16:creationId xmlns:a16="http://schemas.microsoft.com/office/drawing/2014/main" id="{BBAD74B7-7EA7-4941-B534-FF11312717D2}"/>
              </a:ext>
            </a:extLst>
          </p:cNvPr>
          <p:cNvSpPr txBox="1"/>
          <p:nvPr/>
        </p:nvSpPr>
        <p:spPr>
          <a:xfrm>
            <a:off x="487316" y="2236829"/>
            <a:ext cx="10306976" cy="2092881"/>
          </a:xfrm>
          <a:prstGeom prst="rect">
            <a:avLst/>
          </a:prstGeom>
          <a:noFill/>
        </p:spPr>
        <p:txBody>
          <a:bodyPr wrap="square" rtlCol="0">
            <a:spAutoFit/>
          </a:bodyPr>
          <a:lstStyle/>
          <a:p>
            <a:r>
              <a:rPr lang="fr-FR" sz="1400" b="1">
                <a:solidFill>
                  <a:schemeClr val="bg2"/>
                </a:solidFill>
              </a:rPr>
              <a:t>Art D6313-2 du code du travail :</a:t>
            </a:r>
          </a:p>
          <a:p>
            <a:r>
              <a:rPr lang="fr-FR" sz="1400"/>
              <a:t>La mise en œuvre d’une action de formation en situation de travail comprend :</a:t>
            </a:r>
          </a:p>
          <a:p>
            <a:pPr marL="285750" indent="-285750">
              <a:buFontTx/>
              <a:buChar char="-"/>
            </a:pPr>
            <a:r>
              <a:rPr lang="fr-FR" sz="1400">
                <a:solidFill>
                  <a:schemeClr val="bg2"/>
                </a:solidFill>
              </a:rPr>
              <a:t>L’analyse de l’activité du travail </a:t>
            </a:r>
            <a:r>
              <a:rPr lang="fr-FR" sz="1400"/>
              <a:t>pour, le cas échéant, l’adapter à des fins pédagogiques,</a:t>
            </a:r>
          </a:p>
          <a:p>
            <a:pPr marL="285750" indent="-285750">
              <a:buFontTx/>
              <a:buChar char="-"/>
            </a:pPr>
            <a:r>
              <a:rPr lang="fr-FR" sz="1400"/>
              <a:t>La désignation préalable d’un </a:t>
            </a:r>
            <a:r>
              <a:rPr lang="fr-FR" sz="1400">
                <a:solidFill>
                  <a:schemeClr val="bg2"/>
                </a:solidFill>
              </a:rPr>
              <a:t>formateur</a:t>
            </a:r>
            <a:r>
              <a:rPr lang="fr-FR" sz="1400"/>
              <a:t> pouvant exercer la fonction tutorale,</a:t>
            </a:r>
          </a:p>
          <a:p>
            <a:pPr marL="285750" indent="-285750">
              <a:buFontTx/>
              <a:buChar char="-"/>
            </a:pPr>
            <a:r>
              <a:rPr lang="fr-FR" sz="1400"/>
              <a:t>La mise en place de </a:t>
            </a:r>
            <a:r>
              <a:rPr lang="fr-FR" sz="1400">
                <a:solidFill>
                  <a:schemeClr val="bg2"/>
                </a:solidFill>
              </a:rPr>
              <a:t>phases réflexives</a:t>
            </a:r>
            <a:r>
              <a:rPr lang="fr-FR" sz="1400"/>
              <a:t>, distinctes des mises en situation de travail et destinées à utiliser à des fins pédagogiques les enseignements tirés de la situation de travail, qui permettent d’observer et d’analyser  les écarts entre les attendus, les réalisations et les acquis de chaque mise en situation afin de consolider et expliciter les apprentissages,</a:t>
            </a:r>
          </a:p>
          <a:p>
            <a:pPr marL="285750" indent="-285750">
              <a:buFontTx/>
              <a:buChar char="-"/>
            </a:pPr>
            <a:r>
              <a:rPr lang="fr-FR" sz="1400"/>
              <a:t>Des </a:t>
            </a:r>
            <a:r>
              <a:rPr lang="fr-FR" sz="1400">
                <a:solidFill>
                  <a:schemeClr val="bg2"/>
                </a:solidFill>
              </a:rPr>
              <a:t>évaluations</a:t>
            </a:r>
            <a:r>
              <a:rPr lang="fr-FR" sz="1400"/>
              <a:t> spécifiques des acquis de la formation qui jalonnent ou concluent l’action.</a:t>
            </a:r>
          </a:p>
          <a:p>
            <a:pPr marL="285750" indent="-285750">
              <a:buFontTx/>
              <a:buChar char="-"/>
            </a:pPr>
            <a:endParaRPr lang="fr-FR"/>
          </a:p>
        </p:txBody>
      </p:sp>
      <p:grpSp>
        <p:nvGrpSpPr>
          <p:cNvPr id="11" name="Groupe 10">
            <a:extLst>
              <a:ext uri="{FF2B5EF4-FFF2-40B4-BE49-F238E27FC236}">
                <a16:creationId xmlns:a16="http://schemas.microsoft.com/office/drawing/2014/main" id="{1717387F-E6D6-4CDA-B8E8-B8FF035A1DE7}"/>
              </a:ext>
            </a:extLst>
          </p:cNvPr>
          <p:cNvGrpSpPr/>
          <p:nvPr/>
        </p:nvGrpSpPr>
        <p:grpSpPr>
          <a:xfrm>
            <a:off x="257731" y="1455451"/>
            <a:ext cx="229585" cy="210728"/>
            <a:chOff x="5802313" y="2721989"/>
            <a:chExt cx="587375" cy="492125"/>
          </a:xfrm>
        </p:grpSpPr>
        <p:sp>
          <p:nvSpPr>
            <p:cNvPr id="12" name="Freeform 7">
              <a:extLst>
                <a:ext uri="{FF2B5EF4-FFF2-40B4-BE49-F238E27FC236}">
                  <a16:creationId xmlns:a16="http://schemas.microsoft.com/office/drawing/2014/main" id="{BD8F39EA-8CCE-409A-B420-4638A8407D8D}"/>
                </a:ext>
              </a:extLst>
            </p:cNvPr>
            <p:cNvSpPr>
              <a:spLocks noEditPoints="1"/>
            </p:cNvSpPr>
            <p:nvPr/>
          </p:nvSpPr>
          <p:spPr bwMode="auto">
            <a:xfrm>
              <a:off x="5989638" y="2721989"/>
              <a:ext cx="400050" cy="492125"/>
            </a:xfrm>
            <a:custGeom>
              <a:avLst/>
              <a:gdLst>
                <a:gd name="T0" fmla="*/ 132 w 252"/>
                <a:gd name="T1" fmla="*/ 218 h 310"/>
                <a:gd name="T2" fmla="*/ 13 w 252"/>
                <a:gd name="T3" fmla="*/ 310 h 310"/>
                <a:gd name="T4" fmla="*/ 132 w 252"/>
                <a:gd name="T5" fmla="*/ 310 h 310"/>
                <a:gd name="T6" fmla="*/ 252 w 252"/>
                <a:gd name="T7" fmla="*/ 218 h 310"/>
                <a:gd name="T8" fmla="*/ 0 w 252"/>
                <a:gd name="T9" fmla="*/ 0 h 310"/>
                <a:gd name="T10" fmla="*/ 0 w 252"/>
                <a:gd name="T11" fmla="*/ 104 h 310"/>
                <a:gd name="T12" fmla="*/ 132 w 252"/>
                <a:gd name="T13" fmla="*/ 218 h 310"/>
                <a:gd name="T14" fmla="*/ 130 w 252"/>
                <a:gd name="T15" fmla="*/ 224 h 310"/>
                <a:gd name="T16" fmla="*/ 130 w 252"/>
                <a:gd name="T17" fmla="*/ 22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310">
                  <a:moveTo>
                    <a:pt x="132" y="218"/>
                  </a:moveTo>
                  <a:lnTo>
                    <a:pt x="13" y="310"/>
                  </a:lnTo>
                  <a:lnTo>
                    <a:pt x="132" y="310"/>
                  </a:lnTo>
                  <a:lnTo>
                    <a:pt x="252" y="218"/>
                  </a:lnTo>
                  <a:lnTo>
                    <a:pt x="0" y="0"/>
                  </a:lnTo>
                  <a:lnTo>
                    <a:pt x="0" y="104"/>
                  </a:lnTo>
                  <a:lnTo>
                    <a:pt x="132" y="218"/>
                  </a:lnTo>
                  <a:close/>
                  <a:moveTo>
                    <a:pt x="130" y="224"/>
                  </a:moveTo>
                  <a:lnTo>
                    <a:pt x="130" y="22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7913B150-B54F-4EB8-BBD2-F8BCE3BCB9C5}"/>
                </a:ext>
              </a:extLst>
            </p:cNvPr>
            <p:cNvSpPr>
              <a:spLocks noEditPoints="1"/>
            </p:cNvSpPr>
            <p:nvPr/>
          </p:nvSpPr>
          <p:spPr bwMode="auto">
            <a:xfrm>
              <a:off x="5802313" y="2721989"/>
              <a:ext cx="396875" cy="492125"/>
            </a:xfrm>
            <a:custGeom>
              <a:avLst/>
              <a:gdLst>
                <a:gd name="T0" fmla="*/ 131 w 250"/>
                <a:gd name="T1" fmla="*/ 218 h 310"/>
                <a:gd name="T2" fmla="*/ 11 w 250"/>
                <a:gd name="T3" fmla="*/ 310 h 310"/>
                <a:gd name="T4" fmla="*/ 131 w 250"/>
                <a:gd name="T5" fmla="*/ 310 h 310"/>
                <a:gd name="T6" fmla="*/ 250 w 250"/>
                <a:gd name="T7" fmla="*/ 218 h 310"/>
                <a:gd name="T8" fmla="*/ 0 w 250"/>
                <a:gd name="T9" fmla="*/ 0 h 310"/>
                <a:gd name="T10" fmla="*/ 0 w 250"/>
                <a:gd name="T11" fmla="*/ 104 h 310"/>
                <a:gd name="T12" fmla="*/ 131 w 250"/>
                <a:gd name="T13" fmla="*/ 218 h 310"/>
                <a:gd name="T14" fmla="*/ 128 w 250"/>
                <a:gd name="T15" fmla="*/ 224 h 310"/>
                <a:gd name="T16" fmla="*/ 128 w 250"/>
                <a:gd name="T17" fmla="*/ 22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310">
                  <a:moveTo>
                    <a:pt x="131" y="218"/>
                  </a:moveTo>
                  <a:lnTo>
                    <a:pt x="11" y="310"/>
                  </a:lnTo>
                  <a:lnTo>
                    <a:pt x="131" y="310"/>
                  </a:lnTo>
                  <a:lnTo>
                    <a:pt x="250" y="218"/>
                  </a:lnTo>
                  <a:lnTo>
                    <a:pt x="0" y="0"/>
                  </a:lnTo>
                  <a:lnTo>
                    <a:pt x="0" y="104"/>
                  </a:lnTo>
                  <a:lnTo>
                    <a:pt x="131" y="218"/>
                  </a:lnTo>
                  <a:close/>
                  <a:moveTo>
                    <a:pt x="128" y="224"/>
                  </a:moveTo>
                  <a:lnTo>
                    <a:pt x="128" y="2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2B873FD7-2A42-4F80-BCFE-F192CDA09EF5}"/>
              </a:ext>
            </a:extLst>
          </p:cNvPr>
          <p:cNvGrpSpPr/>
          <p:nvPr/>
        </p:nvGrpSpPr>
        <p:grpSpPr>
          <a:xfrm>
            <a:off x="216157" y="2272828"/>
            <a:ext cx="229585" cy="210728"/>
            <a:chOff x="5802313" y="2721989"/>
            <a:chExt cx="587375" cy="492125"/>
          </a:xfrm>
        </p:grpSpPr>
        <p:sp>
          <p:nvSpPr>
            <p:cNvPr id="15" name="Freeform 7">
              <a:extLst>
                <a:ext uri="{FF2B5EF4-FFF2-40B4-BE49-F238E27FC236}">
                  <a16:creationId xmlns:a16="http://schemas.microsoft.com/office/drawing/2014/main" id="{D141EBC6-37F5-436E-9429-311C78D341DA}"/>
                </a:ext>
              </a:extLst>
            </p:cNvPr>
            <p:cNvSpPr>
              <a:spLocks noEditPoints="1"/>
            </p:cNvSpPr>
            <p:nvPr/>
          </p:nvSpPr>
          <p:spPr bwMode="auto">
            <a:xfrm>
              <a:off x="5989638" y="2721989"/>
              <a:ext cx="400050" cy="492125"/>
            </a:xfrm>
            <a:custGeom>
              <a:avLst/>
              <a:gdLst>
                <a:gd name="T0" fmla="*/ 132 w 252"/>
                <a:gd name="T1" fmla="*/ 218 h 310"/>
                <a:gd name="T2" fmla="*/ 13 w 252"/>
                <a:gd name="T3" fmla="*/ 310 h 310"/>
                <a:gd name="T4" fmla="*/ 132 w 252"/>
                <a:gd name="T5" fmla="*/ 310 h 310"/>
                <a:gd name="T6" fmla="*/ 252 w 252"/>
                <a:gd name="T7" fmla="*/ 218 h 310"/>
                <a:gd name="T8" fmla="*/ 0 w 252"/>
                <a:gd name="T9" fmla="*/ 0 h 310"/>
                <a:gd name="T10" fmla="*/ 0 w 252"/>
                <a:gd name="T11" fmla="*/ 104 h 310"/>
                <a:gd name="T12" fmla="*/ 132 w 252"/>
                <a:gd name="T13" fmla="*/ 218 h 310"/>
                <a:gd name="T14" fmla="*/ 130 w 252"/>
                <a:gd name="T15" fmla="*/ 224 h 310"/>
                <a:gd name="T16" fmla="*/ 130 w 252"/>
                <a:gd name="T17" fmla="*/ 22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310">
                  <a:moveTo>
                    <a:pt x="132" y="218"/>
                  </a:moveTo>
                  <a:lnTo>
                    <a:pt x="13" y="310"/>
                  </a:lnTo>
                  <a:lnTo>
                    <a:pt x="132" y="310"/>
                  </a:lnTo>
                  <a:lnTo>
                    <a:pt x="252" y="218"/>
                  </a:lnTo>
                  <a:lnTo>
                    <a:pt x="0" y="0"/>
                  </a:lnTo>
                  <a:lnTo>
                    <a:pt x="0" y="104"/>
                  </a:lnTo>
                  <a:lnTo>
                    <a:pt x="132" y="218"/>
                  </a:lnTo>
                  <a:close/>
                  <a:moveTo>
                    <a:pt x="130" y="224"/>
                  </a:moveTo>
                  <a:lnTo>
                    <a:pt x="130" y="22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5">
              <a:extLst>
                <a:ext uri="{FF2B5EF4-FFF2-40B4-BE49-F238E27FC236}">
                  <a16:creationId xmlns:a16="http://schemas.microsoft.com/office/drawing/2014/main" id="{52335958-1E20-4C37-82E8-2270F05ABEEA}"/>
                </a:ext>
              </a:extLst>
            </p:cNvPr>
            <p:cNvSpPr>
              <a:spLocks noEditPoints="1"/>
            </p:cNvSpPr>
            <p:nvPr/>
          </p:nvSpPr>
          <p:spPr bwMode="auto">
            <a:xfrm>
              <a:off x="5802313" y="2721989"/>
              <a:ext cx="396875" cy="492125"/>
            </a:xfrm>
            <a:custGeom>
              <a:avLst/>
              <a:gdLst>
                <a:gd name="T0" fmla="*/ 131 w 250"/>
                <a:gd name="T1" fmla="*/ 218 h 310"/>
                <a:gd name="T2" fmla="*/ 11 w 250"/>
                <a:gd name="T3" fmla="*/ 310 h 310"/>
                <a:gd name="T4" fmla="*/ 131 w 250"/>
                <a:gd name="T5" fmla="*/ 310 h 310"/>
                <a:gd name="T6" fmla="*/ 250 w 250"/>
                <a:gd name="T7" fmla="*/ 218 h 310"/>
                <a:gd name="T8" fmla="*/ 0 w 250"/>
                <a:gd name="T9" fmla="*/ 0 h 310"/>
                <a:gd name="T10" fmla="*/ 0 w 250"/>
                <a:gd name="T11" fmla="*/ 104 h 310"/>
                <a:gd name="T12" fmla="*/ 131 w 250"/>
                <a:gd name="T13" fmla="*/ 218 h 310"/>
                <a:gd name="T14" fmla="*/ 128 w 250"/>
                <a:gd name="T15" fmla="*/ 224 h 310"/>
                <a:gd name="T16" fmla="*/ 128 w 250"/>
                <a:gd name="T17" fmla="*/ 22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310">
                  <a:moveTo>
                    <a:pt x="131" y="218"/>
                  </a:moveTo>
                  <a:lnTo>
                    <a:pt x="11" y="310"/>
                  </a:lnTo>
                  <a:lnTo>
                    <a:pt x="131" y="310"/>
                  </a:lnTo>
                  <a:lnTo>
                    <a:pt x="250" y="218"/>
                  </a:lnTo>
                  <a:lnTo>
                    <a:pt x="0" y="0"/>
                  </a:lnTo>
                  <a:lnTo>
                    <a:pt x="0" y="104"/>
                  </a:lnTo>
                  <a:lnTo>
                    <a:pt x="131" y="218"/>
                  </a:lnTo>
                  <a:close/>
                  <a:moveTo>
                    <a:pt x="128" y="224"/>
                  </a:moveTo>
                  <a:lnTo>
                    <a:pt x="128" y="2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96045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9C4FA-38AC-45D7-B96E-1D18D0B18709}"/>
              </a:ext>
            </a:extLst>
          </p:cNvPr>
          <p:cNvSpPr>
            <a:spLocks noGrp="1"/>
          </p:cNvSpPr>
          <p:nvPr>
            <p:ph type="title"/>
          </p:nvPr>
        </p:nvSpPr>
        <p:spPr>
          <a:xfrm>
            <a:off x="720000" y="403123"/>
            <a:ext cx="10728000" cy="890661"/>
          </a:xfrm>
        </p:spPr>
        <p:txBody>
          <a:bodyPr>
            <a:normAutofit/>
          </a:bodyPr>
          <a:lstStyle/>
          <a:p>
            <a:r>
              <a:rPr lang="fr-FR"/>
              <a:t>Qu’est-ce que l’AFEST</a:t>
            </a:r>
          </a:p>
        </p:txBody>
      </p:sp>
      <p:grpSp>
        <p:nvGrpSpPr>
          <p:cNvPr id="12" name="Groupe 11">
            <a:extLst>
              <a:ext uri="{FF2B5EF4-FFF2-40B4-BE49-F238E27FC236}">
                <a16:creationId xmlns:a16="http://schemas.microsoft.com/office/drawing/2014/main" id="{AD7A3FE1-6741-44D5-A397-C6C2781E5C81}"/>
              </a:ext>
            </a:extLst>
          </p:cNvPr>
          <p:cNvGrpSpPr/>
          <p:nvPr/>
        </p:nvGrpSpPr>
        <p:grpSpPr>
          <a:xfrm>
            <a:off x="6306572" y="2325951"/>
            <a:ext cx="5544077" cy="3783027"/>
            <a:chOff x="6887446" y="6014188"/>
            <a:chExt cx="4972399" cy="3009696"/>
          </a:xfrm>
        </p:grpSpPr>
        <p:sp>
          <p:nvSpPr>
            <p:cNvPr id="13" name="Rectangle 12">
              <a:extLst>
                <a:ext uri="{FF2B5EF4-FFF2-40B4-BE49-F238E27FC236}">
                  <a16:creationId xmlns:a16="http://schemas.microsoft.com/office/drawing/2014/main" id="{C21F3E49-D100-4E2B-A20E-E0B640F01D8A}"/>
                </a:ext>
              </a:extLst>
            </p:cNvPr>
            <p:cNvSpPr/>
            <p:nvPr/>
          </p:nvSpPr>
          <p:spPr>
            <a:xfrm>
              <a:off x="6887446" y="6611775"/>
              <a:ext cx="4972399" cy="2412109"/>
            </a:xfrm>
            <a:prstGeom prst="rect">
              <a:avLst/>
            </a:prstGeom>
            <a:solidFill>
              <a:schemeClr val="bg1"/>
            </a:solidFill>
            <a:ln>
              <a:solidFill>
                <a:srgbClr val="00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1400">
                  <a:solidFill>
                    <a:schemeClr val="tx1"/>
                  </a:solidFill>
                </a:rPr>
                <a:t>Une modalité de formation </a:t>
              </a:r>
              <a:r>
                <a:rPr lang="fr-FR" sz="1400">
                  <a:solidFill>
                    <a:srgbClr val="00A79B"/>
                  </a:solidFill>
                </a:rPr>
                <a:t>formalisée</a:t>
              </a:r>
              <a:r>
                <a:rPr lang="fr-FR" sz="1400">
                  <a:solidFill>
                    <a:schemeClr val="tx1"/>
                  </a:solidFill>
                </a:rPr>
                <a:t> et </a:t>
              </a:r>
              <a:r>
                <a:rPr lang="fr-FR" sz="1400">
                  <a:solidFill>
                    <a:srgbClr val="00A79B"/>
                  </a:solidFill>
                </a:rPr>
                <a:t>structurée</a:t>
              </a:r>
              <a:r>
                <a:rPr lang="fr-FR" sz="1400">
                  <a:solidFill>
                    <a:schemeClr val="tx1"/>
                  </a:solidFill>
                </a:rPr>
                <a:t> (comme la formation en présentiel, à distance, …),</a:t>
              </a:r>
            </a:p>
            <a:p>
              <a:endParaRPr lang="fr-FR" sz="1400">
                <a:solidFill>
                  <a:schemeClr val="tx1"/>
                </a:solidFill>
              </a:endParaRPr>
            </a:p>
            <a:p>
              <a:pPr marL="285750" indent="-285750">
                <a:buFont typeface="Wingdings" panose="05000000000000000000" pitchFamily="2" charset="2"/>
                <a:buChar char="Ø"/>
              </a:pPr>
              <a:r>
                <a:rPr lang="fr-FR" sz="1400">
                  <a:solidFill>
                    <a:schemeClr val="tx1"/>
                  </a:solidFill>
                </a:rPr>
                <a:t>Qui se déroule en </a:t>
              </a:r>
              <a:r>
                <a:rPr lang="fr-FR" sz="1400">
                  <a:solidFill>
                    <a:srgbClr val="00A79B"/>
                  </a:solidFill>
                </a:rPr>
                <a:t>situation de travail réelle</a:t>
              </a:r>
              <a:r>
                <a:rPr lang="fr-FR" sz="1400">
                  <a:solidFill>
                    <a:schemeClr val="tx1"/>
                  </a:solidFill>
                </a:rPr>
                <a:t>, </a:t>
              </a:r>
              <a:r>
                <a:rPr lang="fr-FR" sz="1400">
                  <a:solidFill>
                    <a:srgbClr val="00A79B"/>
                  </a:solidFill>
                </a:rPr>
                <a:t>aménagée</a:t>
              </a:r>
              <a:r>
                <a:rPr lang="fr-FR" sz="1400">
                  <a:solidFill>
                    <a:schemeClr val="tx1"/>
                  </a:solidFill>
                </a:rPr>
                <a:t> si nécessaire pour permettre le </a:t>
              </a:r>
              <a:r>
                <a:rPr lang="fr-FR" sz="1400">
                  <a:solidFill>
                    <a:srgbClr val="00A79B"/>
                  </a:solidFill>
                </a:rPr>
                <a:t>droit à l’essai</a:t>
              </a:r>
              <a:r>
                <a:rPr lang="fr-FR" sz="1400">
                  <a:solidFill>
                    <a:schemeClr val="tx1"/>
                  </a:solidFill>
                </a:rPr>
                <a:t>,</a:t>
              </a:r>
            </a:p>
            <a:p>
              <a:pPr marL="171450" indent="-171450">
                <a:buFont typeface="Arial" panose="020B0604020202020204" pitchFamily="34" charset="0"/>
                <a:buChar char="•"/>
              </a:pPr>
              <a:endParaRPr lang="fr-FR" sz="1400">
                <a:solidFill>
                  <a:schemeClr val="tx1"/>
                </a:solidFill>
              </a:endParaRPr>
            </a:p>
            <a:p>
              <a:pPr marL="285750" indent="-285750">
                <a:buFont typeface="Wingdings" panose="05000000000000000000" pitchFamily="2" charset="2"/>
                <a:buChar char="Ø"/>
              </a:pPr>
              <a:r>
                <a:rPr lang="fr-FR" sz="1400">
                  <a:solidFill>
                    <a:schemeClr val="tx1"/>
                  </a:solidFill>
                </a:rPr>
                <a:t>Qui intègre des </a:t>
              </a:r>
              <a:r>
                <a:rPr lang="fr-FR" sz="1400">
                  <a:solidFill>
                    <a:srgbClr val="00A79B"/>
                  </a:solidFill>
                </a:rPr>
                <a:t>séquences réflexives</a:t>
              </a:r>
              <a:r>
                <a:rPr lang="fr-FR" sz="1400">
                  <a:solidFill>
                    <a:schemeClr val="tx1"/>
                  </a:solidFill>
                </a:rPr>
                <a:t>, </a:t>
              </a:r>
            </a:p>
            <a:p>
              <a:endParaRPr lang="fr-FR" sz="1400">
                <a:solidFill>
                  <a:schemeClr val="tx1"/>
                </a:solidFill>
              </a:endParaRPr>
            </a:p>
            <a:p>
              <a:pPr marL="285750" indent="-285750">
                <a:buFont typeface="Wingdings" panose="05000000000000000000" pitchFamily="2" charset="2"/>
                <a:buChar char="Ø"/>
              </a:pPr>
              <a:r>
                <a:rPr lang="fr-FR" sz="1400">
                  <a:solidFill>
                    <a:schemeClr val="tx1"/>
                  </a:solidFill>
                </a:rPr>
                <a:t>Qui se déroule selon un </a:t>
              </a:r>
              <a:r>
                <a:rPr lang="fr-FR" sz="1400">
                  <a:solidFill>
                    <a:srgbClr val="00A79B"/>
                  </a:solidFill>
                </a:rPr>
                <a:t>parcours et une progression pédagogique,</a:t>
              </a:r>
            </a:p>
            <a:p>
              <a:endParaRPr lang="fr-FR" sz="1400">
                <a:solidFill>
                  <a:schemeClr val="tx1"/>
                </a:solidFill>
              </a:endParaRPr>
            </a:p>
            <a:p>
              <a:pPr marL="285750" indent="-285750">
                <a:buFont typeface="Wingdings" panose="05000000000000000000" pitchFamily="2" charset="2"/>
                <a:buChar char="Ø"/>
              </a:pPr>
              <a:r>
                <a:rPr lang="fr-FR" sz="1400">
                  <a:solidFill>
                    <a:schemeClr val="tx1"/>
                  </a:solidFill>
                </a:rPr>
                <a:t>Qui peut s’intégrer dans un parcours multimodal (associant des temps en présentiel et/ou à distance).</a:t>
              </a:r>
            </a:p>
            <a:p>
              <a:pPr marL="171450" indent="-171450" algn="ctr">
                <a:buFont typeface="Arial" panose="020B0604020202020204" pitchFamily="34" charset="0"/>
                <a:buChar char="•"/>
              </a:pPr>
              <a:endParaRPr lang="fr-FR" sz="1400">
                <a:solidFill>
                  <a:schemeClr val="tx1"/>
                </a:solidFill>
              </a:endParaRPr>
            </a:p>
          </p:txBody>
        </p:sp>
        <p:sp>
          <p:nvSpPr>
            <p:cNvPr id="15" name="Rectangle 14">
              <a:extLst>
                <a:ext uri="{FF2B5EF4-FFF2-40B4-BE49-F238E27FC236}">
                  <a16:creationId xmlns:a16="http://schemas.microsoft.com/office/drawing/2014/main" id="{5A2F1951-EDE2-4266-A100-8253D144F3E0}"/>
                </a:ext>
              </a:extLst>
            </p:cNvPr>
            <p:cNvSpPr/>
            <p:nvPr/>
          </p:nvSpPr>
          <p:spPr>
            <a:xfrm>
              <a:off x="6887446" y="6014188"/>
              <a:ext cx="2200431" cy="597587"/>
            </a:xfrm>
            <a:prstGeom prst="rect">
              <a:avLst/>
            </a:prstGeom>
            <a:solidFill>
              <a:srgbClr val="00A79B"/>
            </a:solidFill>
            <a:ln>
              <a:solidFill>
                <a:srgbClr val="00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bg1"/>
                  </a:solidFill>
                </a:rPr>
                <a:t>L’AFEST  C’EST…</a:t>
              </a:r>
            </a:p>
          </p:txBody>
        </p:sp>
      </p:grpSp>
      <p:sp>
        <p:nvSpPr>
          <p:cNvPr id="10" name="Rectangle 9">
            <a:extLst>
              <a:ext uri="{FF2B5EF4-FFF2-40B4-BE49-F238E27FC236}">
                <a16:creationId xmlns:a16="http://schemas.microsoft.com/office/drawing/2014/main" id="{C5734B05-31B2-4FB2-9162-5092C6179DF7}"/>
              </a:ext>
            </a:extLst>
          </p:cNvPr>
          <p:cNvSpPr/>
          <p:nvPr/>
        </p:nvSpPr>
        <p:spPr>
          <a:xfrm>
            <a:off x="532660" y="3089972"/>
            <a:ext cx="5544077" cy="3019005"/>
          </a:xfrm>
          <a:prstGeom prst="rect">
            <a:avLst/>
          </a:prstGeom>
          <a:solidFill>
            <a:schemeClr val="bg1"/>
          </a:solidFill>
          <a:ln>
            <a:solidFill>
              <a:srgbClr val="00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1400">
                <a:solidFill>
                  <a:schemeClr val="tx1"/>
                </a:solidFill>
              </a:rPr>
              <a:t>Une formation sur le tas,</a:t>
            </a:r>
          </a:p>
          <a:p>
            <a:endParaRPr lang="fr-FR" sz="1400">
              <a:solidFill>
                <a:schemeClr val="tx1"/>
              </a:solidFill>
            </a:endParaRPr>
          </a:p>
          <a:p>
            <a:pPr marL="285750" indent="-285750">
              <a:buFont typeface="Wingdings" panose="05000000000000000000" pitchFamily="2" charset="2"/>
              <a:buChar char="Ø"/>
            </a:pPr>
            <a:r>
              <a:rPr lang="fr-FR" sz="1400">
                <a:solidFill>
                  <a:schemeClr val="tx1"/>
                </a:solidFill>
              </a:rPr>
              <a:t>Un suivi tutoral,</a:t>
            </a:r>
          </a:p>
          <a:p>
            <a:pPr marL="285750" indent="-285750">
              <a:buFont typeface="Wingdings" panose="05000000000000000000" pitchFamily="2" charset="2"/>
              <a:buChar char="Ø"/>
            </a:pPr>
            <a:endParaRPr lang="fr-FR" sz="1400">
              <a:solidFill>
                <a:schemeClr val="tx1"/>
              </a:solidFill>
            </a:endParaRPr>
          </a:p>
          <a:p>
            <a:pPr marL="285750" indent="-285750">
              <a:buFont typeface="Wingdings" panose="05000000000000000000" pitchFamily="2" charset="2"/>
              <a:buChar char="Ø"/>
            </a:pPr>
            <a:r>
              <a:rPr lang="fr-FR" sz="1400">
                <a:solidFill>
                  <a:schemeClr val="tx1"/>
                </a:solidFill>
              </a:rPr>
              <a:t>Une formation en situation de travail reconstitué,</a:t>
            </a:r>
          </a:p>
          <a:p>
            <a:pPr marL="285750" indent="-285750">
              <a:buFont typeface="Wingdings" panose="05000000000000000000" pitchFamily="2" charset="2"/>
              <a:buChar char="Ø"/>
            </a:pPr>
            <a:endParaRPr lang="fr-FR" sz="1400">
              <a:solidFill>
                <a:schemeClr val="tx1"/>
              </a:solidFill>
            </a:endParaRPr>
          </a:p>
          <a:p>
            <a:pPr marL="285750" indent="-285750">
              <a:buFont typeface="Wingdings" panose="05000000000000000000" pitchFamily="2" charset="2"/>
              <a:buChar char="Ø"/>
            </a:pPr>
            <a:r>
              <a:rPr lang="fr-FR" sz="1400">
                <a:solidFill>
                  <a:schemeClr val="tx1"/>
                </a:solidFill>
              </a:rPr>
              <a:t>Une formation interne,</a:t>
            </a:r>
          </a:p>
          <a:p>
            <a:pPr marL="285750" indent="-285750">
              <a:buFont typeface="Wingdings" panose="05000000000000000000" pitchFamily="2" charset="2"/>
              <a:buChar char="Ø"/>
            </a:pPr>
            <a:endParaRPr lang="fr-FR" sz="1400">
              <a:solidFill>
                <a:schemeClr val="tx1"/>
              </a:solidFill>
            </a:endParaRPr>
          </a:p>
          <a:p>
            <a:pPr marL="285750" indent="-285750">
              <a:buFont typeface="Wingdings" panose="05000000000000000000" pitchFamily="2" charset="2"/>
              <a:buChar char="Ø"/>
            </a:pPr>
            <a:r>
              <a:rPr lang="fr-FR" sz="1400">
                <a:solidFill>
                  <a:schemeClr val="tx1"/>
                </a:solidFill>
              </a:rPr>
              <a:t>De l’autoformation,</a:t>
            </a:r>
          </a:p>
          <a:p>
            <a:pPr marL="285750" indent="-285750">
              <a:buFont typeface="Wingdings" panose="05000000000000000000" pitchFamily="2" charset="2"/>
              <a:buChar char="Ø"/>
            </a:pPr>
            <a:endParaRPr lang="fr-FR" sz="1400">
              <a:solidFill>
                <a:schemeClr val="tx1"/>
              </a:solidFill>
            </a:endParaRPr>
          </a:p>
          <a:p>
            <a:pPr marL="285750" indent="-285750">
              <a:buFont typeface="Wingdings" panose="05000000000000000000" pitchFamily="2" charset="2"/>
              <a:buChar char="Ø"/>
            </a:pPr>
            <a:r>
              <a:rPr lang="fr-FR" sz="1400">
                <a:solidFill>
                  <a:schemeClr val="tx1"/>
                </a:solidFill>
              </a:rPr>
              <a:t>Une solution miracle.</a:t>
            </a:r>
          </a:p>
          <a:p>
            <a:pPr marL="171450" indent="-171450" algn="ctr">
              <a:buFont typeface="Arial" panose="020B0604020202020204" pitchFamily="34" charset="0"/>
              <a:buChar char="•"/>
            </a:pPr>
            <a:endParaRPr lang="fr-FR" sz="1400">
              <a:solidFill>
                <a:schemeClr val="tx1"/>
              </a:solidFill>
            </a:endParaRPr>
          </a:p>
        </p:txBody>
      </p:sp>
      <p:sp>
        <p:nvSpPr>
          <p:cNvPr id="11" name="Rectangle 10">
            <a:extLst>
              <a:ext uri="{FF2B5EF4-FFF2-40B4-BE49-F238E27FC236}">
                <a16:creationId xmlns:a16="http://schemas.microsoft.com/office/drawing/2014/main" id="{A00F060F-6600-45F1-AE86-8BBCBAA09402}"/>
              </a:ext>
            </a:extLst>
          </p:cNvPr>
          <p:cNvSpPr/>
          <p:nvPr/>
        </p:nvSpPr>
        <p:spPr>
          <a:xfrm>
            <a:off x="532660" y="2325951"/>
            <a:ext cx="2883572" cy="764021"/>
          </a:xfrm>
          <a:prstGeom prst="rect">
            <a:avLst/>
          </a:prstGeom>
          <a:solidFill>
            <a:srgbClr val="00A79B"/>
          </a:solidFill>
          <a:ln>
            <a:solidFill>
              <a:srgbClr val="00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bg1"/>
                </a:solidFill>
              </a:rPr>
              <a:t>L’AFEST  CE N’EST PAS…</a:t>
            </a:r>
          </a:p>
        </p:txBody>
      </p:sp>
      <p:sp>
        <p:nvSpPr>
          <p:cNvPr id="5" name="ZoneTexte 4">
            <a:extLst>
              <a:ext uri="{FF2B5EF4-FFF2-40B4-BE49-F238E27FC236}">
                <a16:creationId xmlns:a16="http://schemas.microsoft.com/office/drawing/2014/main" id="{3554DD93-79A8-4DD4-BAA6-68A1CF7E4F13}"/>
              </a:ext>
            </a:extLst>
          </p:cNvPr>
          <p:cNvSpPr txBox="1"/>
          <p:nvPr/>
        </p:nvSpPr>
        <p:spPr>
          <a:xfrm>
            <a:off x="720000" y="1690565"/>
            <a:ext cx="11301274" cy="338554"/>
          </a:xfrm>
          <a:prstGeom prst="rect">
            <a:avLst/>
          </a:prstGeom>
          <a:noFill/>
        </p:spPr>
        <p:txBody>
          <a:bodyPr wrap="square" rtlCol="0">
            <a:spAutoFit/>
          </a:bodyPr>
          <a:lstStyle/>
          <a:p>
            <a:r>
              <a:rPr lang="fr-FR" sz="1600">
                <a:solidFill>
                  <a:srgbClr val="00A79B"/>
                </a:solidFill>
              </a:rPr>
              <a:t>L’AFEST : une modalité pédagogique permettant de développer les compétences des salariés en situation réelle de travail.</a:t>
            </a:r>
          </a:p>
        </p:txBody>
      </p:sp>
    </p:spTree>
    <p:extLst>
      <p:ext uri="{BB962C8B-B14F-4D97-AF65-F5344CB8AC3E}">
        <p14:creationId xmlns:p14="http://schemas.microsoft.com/office/powerpoint/2010/main" val="67795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9C4FA-38AC-45D7-B96E-1D18D0B18709}"/>
              </a:ext>
            </a:extLst>
          </p:cNvPr>
          <p:cNvSpPr>
            <a:spLocks noGrp="1"/>
          </p:cNvSpPr>
          <p:nvPr>
            <p:ph type="title"/>
          </p:nvPr>
        </p:nvSpPr>
        <p:spPr>
          <a:xfrm>
            <a:off x="720000" y="403123"/>
            <a:ext cx="10728000" cy="890661"/>
          </a:xfrm>
        </p:spPr>
        <p:txBody>
          <a:bodyPr>
            <a:normAutofit/>
          </a:bodyPr>
          <a:lstStyle/>
          <a:p>
            <a:r>
              <a:rPr lang="fr-FR"/>
              <a:t>Qu’est-ce que l’AFEST</a:t>
            </a:r>
          </a:p>
        </p:txBody>
      </p:sp>
      <p:sp>
        <p:nvSpPr>
          <p:cNvPr id="6" name="ZoneTexte 5">
            <a:extLst>
              <a:ext uri="{FF2B5EF4-FFF2-40B4-BE49-F238E27FC236}">
                <a16:creationId xmlns:a16="http://schemas.microsoft.com/office/drawing/2014/main" id="{6EB94B25-4E72-45F2-801D-F51DFFA07C3F}"/>
              </a:ext>
            </a:extLst>
          </p:cNvPr>
          <p:cNvSpPr txBox="1"/>
          <p:nvPr/>
        </p:nvSpPr>
        <p:spPr>
          <a:xfrm>
            <a:off x="246474" y="1803443"/>
            <a:ext cx="11472049" cy="646331"/>
          </a:xfrm>
          <a:prstGeom prst="rect">
            <a:avLst/>
          </a:prstGeom>
          <a:noFill/>
        </p:spPr>
        <p:txBody>
          <a:bodyPr wrap="square" rtlCol="0">
            <a:spAutoFit/>
          </a:bodyPr>
          <a:lstStyle/>
          <a:p>
            <a:pPr algn="ctr"/>
            <a:r>
              <a:rPr lang="fr-FR">
                <a:solidFill>
                  <a:srgbClr val="00A79B"/>
                </a:solidFill>
              </a:rPr>
              <a:t>L’AFEST alterne des mises en situations de travail et des phases réflexives,</a:t>
            </a:r>
          </a:p>
          <a:p>
            <a:pPr algn="ctr"/>
            <a:r>
              <a:rPr lang="fr-FR">
                <a:solidFill>
                  <a:srgbClr val="1D4851"/>
                </a:solidFill>
              </a:rPr>
              <a:t>Mais aussi des temps de préparation et d’évaluations. </a:t>
            </a:r>
          </a:p>
        </p:txBody>
      </p:sp>
      <p:sp>
        <p:nvSpPr>
          <p:cNvPr id="5" name="ZoneTexte 4">
            <a:extLst>
              <a:ext uri="{FF2B5EF4-FFF2-40B4-BE49-F238E27FC236}">
                <a16:creationId xmlns:a16="http://schemas.microsoft.com/office/drawing/2014/main" id="{18941978-A4FD-45B1-B1F8-39E1295D1017}"/>
              </a:ext>
            </a:extLst>
          </p:cNvPr>
          <p:cNvSpPr txBox="1"/>
          <p:nvPr/>
        </p:nvSpPr>
        <p:spPr>
          <a:xfrm>
            <a:off x="7015844" y="4933402"/>
            <a:ext cx="3500034" cy="523220"/>
          </a:xfrm>
          <a:prstGeom prst="rect">
            <a:avLst/>
          </a:prstGeom>
          <a:noFill/>
        </p:spPr>
        <p:txBody>
          <a:bodyPr wrap="square" rtlCol="0">
            <a:spAutoFit/>
          </a:bodyPr>
          <a:lstStyle/>
          <a:p>
            <a:r>
              <a:rPr lang="fr-FR" sz="1400" i="1">
                <a:solidFill>
                  <a:srgbClr val="00A79B"/>
                </a:solidFill>
              </a:rPr>
              <a:t>Une phase réflexive peut avoir lieu après plusieurs mises en situation.</a:t>
            </a:r>
          </a:p>
        </p:txBody>
      </p:sp>
      <p:graphicFrame>
        <p:nvGraphicFramePr>
          <p:cNvPr id="7" name="Diagramme 6">
            <a:extLst>
              <a:ext uri="{FF2B5EF4-FFF2-40B4-BE49-F238E27FC236}">
                <a16:creationId xmlns:a16="http://schemas.microsoft.com/office/drawing/2014/main" id="{4DA1DFA4-BDA4-4D1F-8E1F-25F48ADB48F0}"/>
              </a:ext>
            </a:extLst>
          </p:cNvPr>
          <p:cNvGraphicFramePr/>
          <p:nvPr/>
        </p:nvGraphicFramePr>
        <p:xfrm>
          <a:off x="2539014" y="2626884"/>
          <a:ext cx="6454066" cy="334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4B11721A-7022-478E-BA4F-20EDDF96955C}"/>
              </a:ext>
            </a:extLst>
          </p:cNvPr>
          <p:cNvSpPr txBox="1"/>
          <p:nvPr/>
        </p:nvSpPr>
        <p:spPr>
          <a:xfrm>
            <a:off x="6944823" y="2844225"/>
            <a:ext cx="3027285" cy="584775"/>
          </a:xfrm>
          <a:prstGeom prst="rect">
            <a:avLst/>
          </a:prstGeom>
          <a:noFill/>
        </p:spPr>
        <p:txBody>
          <a:bodyPr wrap="square" rtlCol="0">
            <a:spAutoFit/>
          </a:bodyPr>
          <a:lstStyle/>
          <a:p>
            <a:r>
              <a:rPr lang="fr-FR" sz="1400" i="1">
                <a:solidFill>
                  <a:srgbClr val="00A79B"/>
                </a:solidFill>
              </a:rPr>
              <a:t>Autant</a:t>
            </a:r>
            <a:r>
              <a:rPr lang="fr-FR" i="1">
                <a:solidFill>
                  <a:srgbClr val="00A79B"/>
                </a:solidFill>
              </a:rPr>
              <a:t> </a:t>
            </a:r>
            <a:r>
              <a:rPr lang="fr-FR" sz="1400" i="1">
                <a:solidFill>
                  <a:srgbClr val="00A79B"/>
                </a:solidFill>
              </a:rPr>
              <a:t>de mise en situation que nécessaire</a:t>
            </a:r>
          </a:p>
        </p:txBody>
      </p:sp>
      <p:sp>
        <p:nvSpPr>
          <p:cNvPr id="12" name="ZoneTexte 11">
            <a:extLst>
              <a:ext uri="{FF2B5EF4-FFF2-40B4-BE49-F238E27FC236}">
                <a16:creationId xmlns:a16="http://schemas.microsoft.com/office/drawing/2014/main" id="{68EA37C5-4FB0-40C9-8266-D8FAD1910F61}"/>
              </a:ext>
            </a:extLst>
          </p:cNvPr>
          <p:cNvSpPr txBox="1"/>
          <p:nvPr/>
        </p:nvSpPr>
        <p:spPr>
          <a:xfrm>
            <a:off x="1415514" y="5014781"/>
            <a:ext cx="3500034" cy="523220"/>
          </a:xfrm>
          <a:prstGeom prst="rect">
            <a:avLst/>
          </a:prstGeom>
          <a:noFill/>
        </p:spPr>
        <p:txBody>
          <a:bodyPr wrap="square" rtlCol="0">
            <a:spAutoFit/>
          </a:bodyPr>
          <a:lstStyle/>
          <a:p>
            <a:r>
              <a:rPr lang="fr-FR" sz="1400" i="1">
                <a:solidFill>
                  <a:srgbClr val="00A79B"/>
                </a:solidFill>
              </a:rPr>
              <a:t>Evaluation en cours de formation et évaluation finale des acquis </a:t>
            </a:r>
          </a:p>
        </p:txBody>
      </p:sp>
    </p:spTree>
    <p:extLst>
      <p:ext uri="{BB962C8B-B14F-4D97-AF65-F5344CB8AC3E}">
        <p14:creationId xmlns:p14="http://schemas.microsoft.com/office/powerpoint/2010/main" val="45119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èche : courbe vers la droite 40">
            <a:extLst>
              <a:ext uri="{FF2B5EF4-FFF2-40B4-BE49-F238E27FC236}">
                <a16:creationId xmlns:a16="http://schemas.microsoft.com/office/drawing/2014/main" id="{1CE6E1A3-6061-4209-90E5-15306ACC7EE1}"/>
              </a:ext>
            </a:extLst>
          </p:cNvPr>
          <p:cNvSpPr/>
          <p:nvPr/>
        </p:nvSpPr>
        <p:spPr>
          <a:xfrm>
            <a:off x="488202" y="2207799"/>
            <a:ext cx="819150" cy="1269335"/>
          </a:xfrm>
          <a:prstGeom prst="curvedRightArrow">
            <a:avLst/>
          </a:prstGeom>
          <a:solidFill>
            <a:schemeClr val="bg1"/>
          </a:solidFill>
          <a:ln>
            <a:solidFill>
              <a:srgbClr val="D4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rme libre : forme 2">
            <a:extLst>
              <a:ext uri="{FF2B5EF4-FFF2-40B4-BE49-F238E27FC236}">
                <a16:creationId xmlns:a16="http://schemas.microsoft.com/office/drawing/2014/main" id="{C2CA95E9-A256-44C6-BFEF-76212DE529A7}"/>
              </a:ext>
            </a:extLst>
          </p:cNvPr>
          <p:cNvSpPr/>
          <p:nvPr/>
        </p:nvSpPr>
        <p:spPr>
          <a:xfrm>
            <a:off x="2447167" y="1816295"/>
            <a:ext cx="1108736" cy="981274"/>
          </a:xfrm>
          <a:custGeom>
            <a:avLst/>
            <a:gdLst>
              <a:gd name="connsiteX0" fmla="*/ 0 w 751629"/>
              <a:gd name="connsiteY0" fmla="*/ 375815 h 751629"/>
              <a:gd name="connsiteX1" fmla="*/ 375815 w 751629"/>
              <a:gd name="connsiteY1" fmla="*/ 0 h 751629"/>
              <a:gd name="connsiteX2" fmla="*/ 751630 w 751629"/>
              <a:gd name="connsiteY2" fmla="*/ 375815 h 751629"/>
              <a:gd name="connsiteX3" fmla="*/ 375815 w 751629"/>
              <a:gd name="connsiteY3" fmla="*/ 751630 h 751629"/>
              <a:gd name="connsiteX4" fmla="*/ 0 w 751629"/>
              <a:gd name="connsiteY4" fmla="*/ 375815 h 75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29" h="751629">
                <a:moveTo>
                  <a:pt x="0" y="375815"/>
                </a:moveTo>
                <a:cubicBezTo>
                  <a:pt x="0" y="168258"/>
                  <a:pt x="168258" y="0"/>
                  <a:pt x="375815" y="0"/>
                </a:cubicBezTo>
                <a:cubicBezTo>
                  <a:pt x="583372" y="0"/>
                  <a:pt x="751630" y="168258"/>
                  <a:pt x="751630" y="375815"/>
                </a:cubicBezTo>
                <a:cubicBezTo>
                  <a:pt x="751630" y="583372"/>
                  <a:pt x="583372" y="751630"/>
                  <a:pt x="375815" y="751630"/>
                </a:cubicBezTo>
                <a:cubicBezTo>
                  <a:pt x="168258" y="751630"/>
                  <a:pt x="0" y="583372"/>
                  <a:pt x="0" y="375815"/>
                </a:cubicBezTo>
                <a:close/>
              </a:path>
            </a:pathLst>
          </a:custGeom>
          <a:solidFill>
            <a:srgbClr val="FFA80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1917" tIns="61917" rIns="61917" bIns="61917" numCol="1" spcCol="1270" anchor="ctr" anchorCtr="0">
            <a:noAutofit/>
          </a:bodyPr>
          <a:lstStyle/>
          <a:p>
            <a:pPr marL="0" marR="0" lvl="0" indent="0" algn="ctr" defTabSz="225026"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a:p>
            <a:pPr marL="0" marR="0" lvl="0" indent="0" algn="ctr" defTabSz="225026"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Diagnostic</a:t>
            </a:r>
          </a:p>
          <a:p>
            <a:pPr marL="0" marR="0" lvl="0" indent="0" algn="ctr" defTabSz="225026"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entreprise</a:t>
            </a:r>
          </a:p>
        </p:txBody>
      </p:sp>
      <p:sp>
        <p:nvSpPr>
          <p:cNvPr id="4" name="Forme libre : forme 3">
            <a:extLst>
              <a:ext uri="{FF2B5EF4-FFF2-40B4-BE49-F238E27FC236}">
                <a16:creationId xmlns:a16="http://schemas.microsoft.com/office/drawing/2014/main" id="{BA6E888B-A8CC-47CF-9184-66C43C7980CE}"/>
              </a:ext>
            </a:extLst>
          </p:cNvPr>
          <p:cNvSpPr/>
          <p:nvPr/>
        </p:nvSpPr>
        <p:spPr>
          <a:xfrm>
            <a:off x="5056565" y="1846868"/>
            <a:ext cx="1108735" cy="920128"/>
          </a:xfrm>
          <a:custGeom>
            <a:avLst/>
            <a:gdLst>
              <a:gd name="connsiteX0" fmla="*/ 0 w 751629"/>
              <a:gd name="connsiteY0" fmla="*/ 375815 h 751629"/>
              <a:gd name="connsiteX1" fmla="*/ 375815 w 751629"/>
              <a:gd name="connsiteY1" fmla="*/ 0 h 751629"/>
              <a:gd name="connsiteX2" fmla="*/ 751630 w 751629"/>
              <a:gd name="connsiteY2" fmla="*/ 375815 h 751629"/>
              <a:gd name="connsiteX3" fmla="*/ 375815 w 751629"/>
              <a:gd name="connsiteY3" fmla="*/ 751630 h 751629"/>
              <a:gd name="connsiteX4" fmla="*/ 0 w 751629"/>
              <a:gd name="connsiteY4" fmla="*/ 375815 h 75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29" h="751629">
                <a:moveTo>
                  <a:pt x="0" y="375815"/>
                </a:moveTo>
                <a:cubicBezTo>
                  <a:pt x="0" y="168258"/>
                  <a:pt x="168258" y="0"/>
                  <a:pt x="375815" y="0"/>
                </a:cubicBezTo>
                <a:cubicBezTo>
                  <a:pt x="583372" y="0"/>
                  <a:pt x="751630" y="168258"/>
                  <a:pt x="751630" y="375815"/>
                </a:cubicBezTo>
                <a:cubicBezTo>
                  <a:pt x="751630" y="583372"/>
                  <a:pt x="583372" y="751630"/>
                  <a:pt x="375815" y="751630"/>
                </a:cubicBezTo>
                <a:cubicBezTo>
                  <a:pt x="168258" y="751630"/>
                  <a:pt x="0" y="583372"/>
                  <a:pt x="0" y="375815"/>
                </a:cubicBezTo>
                <a:close/>
              </a:path>
            </a:pathLst>
          </a:custGeom>
          <a:solidFill>
            <a:srgbClr val="00A79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1917" tIns="61917" rIns="61917" bIns="61917" numCol="1" spcCol="1270" anchor="ctr" anchorCtr="0">
            <a:noAutofit/>
          </a:bodyPr>
          <a:lstStyle/>
          <a:p>
            <a:pPr marL="0" marR="0" lvl="0" indent="0" algn="ctr" defTabSz="225026"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a:p>
            <a:pPr marL="0" marR="0" lvl="0" indent="0" algn="ctr" defTabSz="225026"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Organiser l’action de formation</a:t>
            </a:r>
          </a:p>
        </p:txBody>
      </p:sp>
      <p:sp>
        <p:nvSpPr>
          <p:cNvPr id="5" name="Forme libre : forme 4">
            <a:extLst>
              <a:ext uri="{FF2B5EF4-FFF2-40B4-BE49-F238E27FC236}">
                <a16:creationId xmlns:a16="http://schemas.microsoft.com/office/drawing/2014/main" id="{DA53DB19-3914-4909-9B81-3A18FCBA1DC4}"/>
              </a:ext>
            </a:extLst>
          </p:cNvPr>
          <p:cNvSpPr/>
          <p:nvPr/>
        </p:nvSpPr>
        <p:spPr>
          <a:xfrm>
            <a:off x="7665962" y="1794970"/>
            <a:ext cx="1065452" cy="920128"/>
          </a:xfrm>
          <a:custGeom>
            <a:avLst/>
            <a:gdLst>
              <a:gd name="connsiteX0" fmla="*/ 0 w 751629"/>
              <a:gd name="connsiteY0" fmla="*/ 375815 h 751629"/>
              <a:gd name="connsiteX1" fmla="*/ 375815 w 751629"/>
              <a:gd name="connsiteY1" fmla="*/ 0 h 751629"/>
              <a:gd name="connsiteX2" fmla="*/ 751630 w 751629"/>
              <a:gd name="connsiteY2" fmla="*/ 375815 h 751629"/>
              <a:gd name="connsiteX3" fmla="*/ 375815 w 751629"/>
              <a:gd name="connsiteY3" fmla="*/ 751630 h 751629"/>
              <a:gd name="connsiteX4" fmla="*/ 0 w 751629"/>
              <a:gd name="connsiteY4" fmla="*/ 375815 h 75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29" h="751629">
                <a:moveTo>
                  <a:pt x="0" y="375815"/>
                </a:moveTo>
                <a:cubicBezTo>
                  <a:pt x="0" y="168258"/>
                  <a:pt x="168258" y="0"/>
                  <a:pt x="375815" y="0"/>
                </a:cubicBezTo>
                <a:cubicBezTo>
                  <a:pt x="583372" y="0"/>
                  <a:pt x="751630" y="168258"/>
                  <a:pt x="751630" y="375815"/>
                </a:cubicBezTo>
                <a:cubicBezTo>
                  <a:pt x="751630" y="583372"/>
                  <a:pt x="583372" y="751630"/>
                  <a:pt x="375815" y="751630"/>
                </a:cubicBezTo>
                <a:cubicBezTo>
                  <a:pt x="168258" y="751630"/>
                  <a:pt x="0" y="583372"/>
                  <a:pt x="0" y="375815"/>
                </a:cubicBezTo>
                <a:close/>
              </a:path>
            </a:pathLst>
          </a:custGeom>
          <a:solidFill>
            <a:srgbClr val="FF7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1917" tIns="61917" rIns="61917" bIns="61917" numCol="1" spcCol="1270" anchor="ctr" anchorCtr="0">
            <a:noAutofit/>
          </a:bodyPr>
          <a:lstStyle/>
          <a:p>
            <a:pPr marL="0" marR="0" lvl="0" indent="0" algn="ctr" defTabSz="225026"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a:p>
            <a:pPr marL="0" marR="0" lvl="0" indent="0" algn="ctr" defTabSz="225026"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Former en situation de travail</a:t>
            </a:r>
          </a:p>
        </p:txBody>
      </p:sp>
      <p:sp>
        <p:nvSpPr>
          <p:cNvPr id="6" name="Forme libre : forme 5">
            <a:extLst>
              <a:ext uri="{FF2B5EF4-FFF2-40B4-BE49-F238E27FC236}">
                <a16:creationId xmlns:a16="http://schemas.microsoft.com/office/drawing/2014/main" id="{7028E66F-5578-4558-8CA1-69F53D120073}"/>
              </a:ext>
            </a:extLst>
          </p:cNvPr>
          <p:cNvSpPr/>
          <p:nvPr/>
        </p:nvSpPr>
        <p:spPr>
          <a:xfrm>
            <a:off x="10275359" y="1794970"/>
            <a:ext cx="1158789" cy="920128"/>
          </a:xfrm>
          <a:custGeom>
            <a:avLst/>
            <a:gdLst>
              <a:gd name="connsiteX0" fmla="*/ 0 w 751629"/>
              <a:gd name="connsiteY0" fmla="*/ 375815 h 751629"/>
              <a:gd name="connsiteX1" fmla="*/ 375815 w 751629"/>
              <a:gd name="connsiteY1" fmla="*/ 0 h 751629"/>
              <a:gd name="connsiteX2" fmla="*/ 751630 w 751629"/>
              <a:gd name="connsiteY2" fmla="*/ 375815 h 751629"/>
              <a:gd name="connsiteX3" fmla="*/ 375815 w 751629"/>
              <a:gd name="connsiteY3" fmla="*/ 751630 h 751629"/>
              <a:gd name="connsiteX4" fmla="*/ 0 w 751629"/>
              <a:gd name="connsiteY4" fmla="*/ 375815 h 75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29" h="751629">
                <a:moveTo>
                  <a:pt x="0" y="375815"/>
                </a:moveTo>
                <a:cubicBezTo>
                  <a:pt x="0" y="168258"/>
                  <a:pt x="168258" y="0"/>
                  <a:pt x="375815" y="0"/>
                </a:cubicBezTo>
                <a:cubicBezTo>
                  <a:pt x="583372" y="0"/>
                  <a:pt x="751630" y="168258"/>
                  <a:pt x="751630" y="375815"/>
                </a:cubicBezTo>
                <a:cubicBezTo>
                  <a:pt x="751630" y="583372"/>
                  <a:pt x="583372" y="751630"/>
                  <a:pt x="375815" y="751630"/>
                </a:cubicBezTo>
                <a:cubicBezTo>
                  <a:pt x="168258" y="751630"/>
                  <a:pt x="0" y="583372"/>
                  <a:pt x="0" y="375815"/>
                </a:cubicBezTo>
                <a:close/>
              </a:path>
            </a:pathLst>
          </a:custGeom>
          <a:solidFill>
            <a:srgbClr val="6E39A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1917" tIns="61917" rIns="61917" bIns="61917" numCol="1" spcCol="1270" anchor="ctr" anchorCtr="0">
            <a:noAutofit/>
          </a:bodyPr>
          <a:lstStyle/>
          <a:p>
            <a:pPr marL="0" marR="0" lvl="0" indent="0" algn="ctr" defTabSz="225026"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a:p>
            <a:pPr marL="0" marR="0" lvl="0" indent="0" algn="ctr" defTabSz="225026"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Bilan </a:t>
            </a:r>
          </a:p>
        </p:txBody>
      </p:sp>
      <p:cxnSp>
        <p:nvCxnSpPr>
          <p:cNvPr id="29" name="Connecteur droit avec flèche 28">
            <a:extLst>
              <a:ext uri="{FF2B5EF4-FFF2-40B4-BE49-F238E27FC236}">
                <a16:creationId xmlns:a16="http://schemas.microsoft.com/office/drawing/2014/main" id="{84EC69EA-AEA8-4335-83C0-2AD95EF1A100}"/>
              </a:ext>
            </a:extLst>
          </p:cNvPr>
          <p:cNvCxnSpPr/>
          <p:nvPr/>
        </p:nvCxnSpPr>
        <p:spPr>
          <a:xfrm>
            <a:off x="3935798" y="2328579"/>
            <a:ext cx="71184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53F2FF64-E90A-4280-B9B4-4E872355279D}"/>
              </a:ext>
            </a:extLst>
          </p:cNvPr>
          <p:cNvCxnSpPr/>
          <p:nvPr/>
        </p:nvCxnSpPr>
        <p:spPr>
          <a:xfrm>
            <a:off x="6510636" y="2371019"/>
            <a:ext cx="71184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123DD9AC-BB1C-4936-9EA2-5C1F84AB2265}"/>
              </a:ext>
            </a:extLst>
          </p:cNvPr>
          <p:cNvCxnSpPr/>
          <p:nvPr/>
        </p:nvCxnSpPr>
        <p:spPr>
          <a:xfrm>
            <a:off x="9151593" y="2328578"/>
            <a:ext cx="71184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Hexagone 1">
            <a:extLst>
              <a:ext uri="{FF2B5EF4-FFF2-40B4-BE49-F238E27FC236}">
                <a16:creationId xmlns:a16="http://schemas.microsoft.com/office/drawing/2014/main" id="{128E83E0-4582-4668-B42D-E695EF40F756}"/>
              </a:ext>
            </a:extLst>
          </p:cNvPr>
          <p:cNvSpPr/>
          <p:nvPr/>
        </p:nvSpPr>
        <p:spPr>
          <a:xfrm>
            <a:off x="73583" y="1336340"/>
            <a:ext cx="1659277" cy="1179576"/>
          </a:xfrm>
          <a:prstGeom prst="hexagon">
            <a:avLst/>
          </a:prstGeom>
          <a:solidFill>
            <a:schemeClr val="bg1"/>
          </a:solidFill>
          <a:ln w="28575">
            <a:solidFill>
              <a:srgbClr val="D4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D43471"/>
                </a:solidFill>
                <a:effectLst/>
                <a:uLnTx/>
                <a:uFillTx/>
                <a:latin typeface="Calibri" panose="020F0502020204030204"/>
                <a:ea typeface="+mn-ea"/>
                <a:cs typeface="+mn-cs"/>
              </a:rPr>
              <a:t>Besoin de développer des compétences</a:t>
            </a:r>
          </a:p>
        </p:txBody>
      </p:sp>
      <p:sp>
        <p:nvSpPr>
          <p:cNvPr id="33" name="Rectangle : coins arrondis 32">
            <a:extLst>
              <a:ext uri="{FF2B5EF4-FFF2-40B4-BE49-F238E27FC236}">
                <a16:creationId xmlns:a16="http://schemas.microsoft.com/office/drawing/2014/main" id="{CB540A7B-A560-4CCF-8F3B-A345E328FE6C}"/>
              </a:ext>
            </a:extLst>
          </p:cNvPr>
          <p:cNvSpPr/>
          <p:nvPr/>
        </p:nvSpPr>
        <p:spPr>
          <a:xfrm>
            <a:off x="2076089" y="3000023"/>
            <a:ext cx="1896677" cy="686813"/>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Vérifier l’opportunité et la faisabilité</a:t>
            </a:r>
          </a:p>
        </p:txBody>
      </p:sp>
      <p:sp>
        <p:nvSpPr>
          <p:cNvPr id="34" name="Rectangle : coins arrondis 33">
            <a:extLst>
              <a:ext uri="{FF2B5EF4-FFF2-40B4-BE49-F238E27FC236}">
                <a16:creationId xmlns:a16="http://schemas.microsoft.com/office/drawing/2014/main" id="{C262B203-B780-44DE-A924-A40B30E1DCB1}"/>
              </a:ext>
            </a:extLst>
          </p:cNvPr>
          <p:cNvSpPr/>
          <p:nvPr/>
        </p:nvSpPr>
        <p:spPr>
          <a:xfrm>
            <a:off x="4741503" y="3691467"/>
            <a:ext cx="1738858" cy="620216"/>
          </a:xfrm>
          <a:prstGeom prst="roundRect">
            <a:avLst/>
          </a:prstGeom>
          <a:solidFill>
            <a:schemeClr val="bg1"/>
          </a:solidFill>
          <a:ln w="28575">
            <a:solidFill>
              <a:srgbClr val="51A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Analyse de l’activité</a:t>
            </a:r>
          </a:p>
        </p:txBody>
      </p:sp>
      <p:sp>
        <p:nvSpPr>
          <p:cNvPr id="35" name="Rectangle : coins arrondis 34">
            <a:extLst>
              <a:ext uri="{FF2B5EF4-FFF2-40B4-BE49-F238E27FC236}">
                <a16:creationId xmlns:a16="http://schemas.microsoft.com/office/drawing/2014/main" id="{5BFB3017-9E91-44EE-81A1-A88FADFE9D17}"/>
              </a:ext>
            </a:extLst>
          </p:cNvPr>
          <p:cNvSpPr/>
          <p:nvPr/>
        </p:nvSpPr>
        <p:spPr>
          <a:xfrm>
            <a:off x="4741503" y="5259277"/>
            <a:ext cx="1738858" cy="620216"/>
          </a:xfrm>
          <a:prstGeom prst="roundRect">
            <a:avLst/>
          </a:prstGeom>
          <a:solidFill>
            <a:schemeClr val="bg1"/>
          </a:solidFill>
          <a:ln w="28575">
            <a:solidFill>
              <a:srgbClr val="51A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Création d’un parcours de formation</a:t>
            </a:r>
          </a:p>
        </p:txBody>
      </p:sp>
      <p:sp>
        <p:nvSpPr>
          <p:cNvPr id="36" name="Rectangle : coins arrondis 35">
            <a:extLst>
              <a:ext uri="{FF2B5EF4-FFF2-40B4-BE49-F238E27FC236}">
                <a16:creationId xmlns:a16="http://schemas.microsoft.com/office/drawing/2014/main" id="{A5A48C58-ECA0-4EF4-A8B1-9CB122C7363B}"/>
              </a:ext>
            </a:extLst>
          </p:cNvPr>
          <p:cNvSpPr/>
          <p:nvPr/>
        </p:nvSpPr>
        <p:spPr>
          <a:xfrm>
            <a:off x="4741503" y="4455531"/>
            <a:ext cx="1738858" cy="620216"/>
          </a:xfrm>
          <a:prstGeom prst="roundRect">
            <a:avLst/>
          </a:prstGeom>
          <a:solidFill>
            <a:schemeClr val="bg1"/>
          </a:solidFill>
          <a:ln w="28575">
            <a:solidFill>
              <a:srgbClr val="51A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Positionnement de l’apprenant</a:t>
            </a:r>
          </a:p>
        </p:txBody>
      </p:sp>
      <p:sp>
        <p:nvSpPr>
          <p:cNvPr id="37" name="Rectangle : coins arrondis 36">
            <a:extLst>
              <a:ext uri="{FF2B5EF4-FFF2-40B4-BE49-F238E27FC236}">
                <a16:creationId xmlns:a16="http://schemas.microsoft.com/office/drawing/2014/main" id="{552BBE6C-46A9-401A-B00E-E4BBD798D407}"/>
              </a:ext>
            </a:extLst>
          </p:cNvPr>
          <p:cNvSpPr/>
          <p:nvPr/>
        </p:nvSpPr>
        <p:spPr>
          <a:xfrm>
            <a:off x="7412735" y="3680692"/>
            <a:ext cx="1738858" cy="620216"/>
          </a:xfrm>
          <a:prstGeom prst="roundRect">
            <a:avLst/>
          </a:prstGeom>
          <a:solidFill>
            <a:schemeClr val="bg1"/>
          </a:solidFill>
          <a:ln w="28575">
            <a:solidFill>
              <a:srgbClr val="D4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Séances réflexives</a:t>
            </a:r>
          </a:p>
        </p:txBody>
      </p:sp>
      <p:sp>
        <p:nvSpPr>
          <p:cNvPr id="38" name="Rectangle : coins arrondis 37">
            <a:extLst>
              <a:ext uri="{FF2B5EF4-FFF2-40B4-BE49-F238E27FC236}">
                <a16:creationId xmlns:a16="http://schemas.microsoft.com/office/drawing/2014/main" id="{04F29E85-C67A-4E89-8A9C-0155036246FE}"/>
              </a:ext>
            </a:extLst>
          </p:cNvPr>
          <p:cNvSpPr/>
          <p:nvPr/>
        </p:nvSpPr>
        <p:spPr>
          <a:xfrm>
            <a:off x="7412735" y="4432426"/>
            <a:ext cx="1738858" cy="620216"/>
          </a:xfrm>
          <a:prstGeom prst="roundRect">
            <a:avLst/>
          </a:prstGeom>
          <a:solidFill>
            <a:schemeClr val="bg1"/>
          </a:solidFill>
          <a:ln w="28575">
            <a:solidFill>
              <a:srgbClr val="D4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Evaluations</a:t>
            </a:r>
          </a:p>
        </p:txBody>
      </p:sp>
      <p:sp>
        <p:nvSpPr>
          <p:cNvPr id="40" name="Rectangle : coins arrondis 39">
            <a:extLst>
              <a:ext uri="{FF2B5EF4-FFF2-40B4-BE49-F238E27FC236}">
                <a16:creationId xmlns:a16="http://schemas.microsoft.com/office/drawing/2014/main" id="{63CAA774-F4F5-4DA9-AA2B-56E0130905C4}"/>
              </a:ext>
            </a:extLst>
          </p:cNvPr>
          <p:cNvSpPr/>
          <p:nvPr/>
        </p:nvSpPr>
        <p:spPr>
          <a:xfrm>
            <a:off x="10082679" y="2945970"/>
            <a:ext cx="1738858" cy="620216"/>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Analyse et capitalisation</a:t>
            </a:r>
          </a:p>
        </p:txBody>
      </p:sp>
      <p:sp>
        <p:nvSpPr>
          <p:cNvPr id="20" name="Rectangle : coins arrondis 19">
            <a:extLst>
              <a:ext uri="{FF2B5EF4-FFF2-40B4-BE49-F238E27FC236}">
                <a16:creationId xmlns:a16="http://schemas.microsoft.com/office/drawing/2014/main" id="{252DDCA2-B14D-4CF5-9C41-C8B65F96F62C}"/>
              </a:ext>
            </a:extLst>
          </p:cNvPr>
          <p:cNvSpPr/>
          <p:nvPr/>
        </p:nvSpPr>
        <p:spPr>
          <a:xfrm>
            <a:off x="7386520" y="2928958"/>
            <a:ext cx="1738858" cy="620216"/>
          </a:xfrm>
          <a:prstGeom prst="roundRect">
            <a:avLst/>
          </a:prstGeom>
          <a:solidFill>
            <a:schemeClr val="bg1"/>
          </a:solidFill>
          <a:ln w="28575">
            <a:solidFill>
              <a:srgbClr val="D4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Réaliser les mises en situation</a:t>
            </a:r>
          </a:p>
        </p:txBody>
      </p:sp>
      <p:sp>
        <p:nvSpPr>
          <p:cNvPr id="21" name="Rectangle : coins arrondis 20">
            <a:extLst>
              <a:ext uri="{FF2B5EF4-FFF2-40B4-BE49-F238E27FC236}">
                <a16:creationId xmlns:a16="http://schemas.microsoft.com/office/drawing/2014/main" id="{C6B11B63-7D67-4A3E-BCB6-B79D4D8324F2}"/>
              </a:ext>
            </a:extLst>
          </p:cNvPr>
          <p:cNvSpPr/>
          <p:nvPr/>
        </p:nvSpPr>
        <p:spPr>
          <a:xfrm>
            <a:off x="4741503" y="6063023"/>
            <a:ext cx="1738858" cy="620216"/>
          </a:xfrm>
          <a:prstGeom prst="roundRect">
            <a:avLst/>
          </a:prstGeom>
          <a:solidFill>
            <a:schemeClr val="bg1"/>
          </a:solidFill>
          <a:ln w="28575">
            <a:solidFill>
              <a:srgbClr val="51A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Mise en place de l’action en situation de travail</a:t>
            </a:r>
          </a:p>
        </p:txBody>
      </p:sp>
      <p:sp>
        <p:nvSpPr>
          <p:cNvPr id="22" name="Rectangle : coins arrondis 21">
            <a:extLst>
              <a:ext uri="{FF2B5EF4-FFF2-40B4-BE49-F238E27FC236}">
                <a16:creationId xmlns:a16="http://schemas.microsoft.com/office/drawing/2014/main" id="{90EA780B-8C9C-4E41-9720-BCFE4907FD6A}"/>
              </a:ext>
            </a:extLst>
          </p:cNvPr>
          <p:cNvSpPr/>
          <p:nvPr/>
        </p:nvSpPr>
        <p:spPr>
          <a:xfrm>
            <a:off x="2557496" y="102227"/>
            <a:ext cx="7906280" cy="62021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a:ln>
                  <a:noFill/>
                </a:ln>
                <a:solidFill>
                  <a:prstClr val="black"/>
                </a:solidFill>
                <a:effectLst/>
                <a:uLnTx/>
                <a:uFillTx/>
                <a:latin typeface="Calibri" panose="020F0502020204030204"/>
                <a:ea typeface="+mn-ea"/>
                <a:cs typeface="+mn-cs"/>
              </a:rPr>
              <a:t>LES GRANDES ETAPES ET LES ACTEURS DE L’ AFEST </a:t>
            </a:r>
          </a:p>
        </p:txBody>
      </p:sp>
      <p:sp>
        <p:nvSpPr>
          <p:cNvPr id="24" name="Rectangle : coins arrondis 23">
            <a:extLst>
              <a:ext uri="{FF2B5EF4-FFF2-40B4-BE49-F238E27FC236}">
                <a16:creationId xmlns:a16="http://schemas.microsoft.com/office/drawing/2014/main" id="{9035789F-23CE-4339-B73B-B488CE71229D}"/>
              </a:ext>
            </a:extLst>
          </p:cNvPr>
          <p:cNvSpPr/>
          <p:nvPr/>
        </p:nvSpPr>
        <p:spPr>
          <a:xfrm>
            <a:off x="4741503" y="2928958"/>
            <a:ext cx="1738858" cy="620216"/>
          </a:xfrm>
          <a:prstGeom prst="roundRect">
            <a:avLst/>
          </a:prstGeom>
          <a:solidFill>
            <a:schemeClr val="bg1"/>
          </a:solidFill>
          <a:ln w="28575">
            <a:solidFill>
              <a:srgbClr val="51A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Le choix du formateur AFEST</a:t>
            </a:r>
          </a:p>
        </p:txBody>
      </p:sp>
      <p:sp>
        <p:nvSpPr>
          <p:cNvPr id="7" name="Rectangle 6">
            <a:extLst>
              <a:ext uri="{FF2B5EF4-FFF2-40B4-BE49-F238E27FC236}">
                <a16:creationId xmlns:a16="http://schemas.microsoft.com/office/drawing/2014/main" id="{86140EA8-76A2-4CEA-9FFB-B459BD02AA16}"/>
              </a:ext>
            </a:extLst>
          </p:cNvPr>
          <p:cNvSpPr/>
          <p:nvPr/>
        </p:nvSpPr>
        <p:spPr>
          <a:xfrm>
            <a:off x="2321051" y="866291"/>
            <a:ext cx="1360967" cy="7643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Collectif: direction, RH, manager</a:t>
            </a:r>
          </a:p>
        </p:txBody>
      </p:sp>
      <p:sp>
        <p:nvSpPr>
          <p:cNvPr id="26" name="Rectangle 25">
            <a:extLst>
              <a:ext uri="{FF2B5EF4-FFF2-40B4-BE49-F238E27FC236}">
                <a16:creationId xmlns:a16="http://schemas.microsoft.com/office/drawing/2014/main" id="{1B9B5640-C52E-4C80-9636-7975D3B78524}"/>
              </a:ext>
            </a:extLst>
          </p:cNvPr>
          <p:cNvSpPr/>
          <p:nvPr/>
        </p:nvSpPr>
        <p:spPr>
          <a:xfrm>
            <a:off x="4930449" y="843186"/>
            <a:ext cx="1360967" cy="7643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Référent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Formateur</a:t>
            </a:r>
          </a:p>
        </p:txBody>
      </p:sp>
      <p:sp>
        <p:nvSpPr>
          <p:cNvPr id="32" name="Rectangle 31">
            <a:extLst>
              <a:ext uri="{FF2B5EF4-FFF2-40B4-BE49-F238E27FC236}">
                <a16:creationId xmlns:a16="http://schemas.microsoft.com/office/drawing/2014/main" id="{1EDDBE98-93F9-4099-A0FD-5700C28A377B}"/>
              </a:ext>
            </a:extLst>
          </p:cNvPr>
          <p:cNvSpPr/>
          <p:nvPr/>
        </p:nvSpPr>
        <p:spPr>
          <a:xfrm>
            <a:off x="10217557" y="843186"/>
            <a:ext cx="1360967" cy="7643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Référent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Formateur</a:t>
            </a:r>
          </a:p>
        </p:txBody>
      </p:sp>
      <p:sp>
        <p:nvSpPr>
          <p:cNvPr id="39" name="Rectangle 38">
            <a:extLst>
              <a:ext uri="{FF2B5EF4-FFF2-40B4-BE49-F238E27FC236}">
                <a16:creationId xmlns:a16="http://schemas.microsoft.com/office/drawing/2014/main" id="{B87D990F-0155-4F47-9D7B-8504BC9B3EF8}"/>
              </a:ext>
            </a:extLst>
          </p:cNvPr>
          <p:cNvSpPr/>
          <p:nvPr/>
        </p:nvSpPr>
        <p:spPr>
          <a:xfrm>
            <a:off x="7575466" y="866291"/>
            <a:ext cx="1360967" cy="7643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Formateur</a:t>
            </a:r>
          </a:p>
        </p:txBody>
      </p:sp>
    </p:spTree>
    <p:extLst>
      <p:ext uri="{BB962C8B-B14F-4D97-AF65-F5344CB8AC3E}">
        <p14:creationId xmlns:p14="http://schemas.microsoft.com/office/powerpoint/2010/main" val="49054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40A78-C590-1F81-8044-5D087191275C}"/>
              </a:ext>
            </a:extLst>
          </p:cNvPr>
          <p:cNvSpPr>
            <a:spLocks noGrp="1"/>
          </p:cNvSpPr>
          <p:nvPr>
            <p:ph type="title"/>
          </p:nvPr>
        </p:nvSpPr>
        <p:spPr>
          <a:xfrm>
            <a:off x="2277367" y="1705117"/>
            <a:ext cx="9021780" cy="2093753"/>
          </a:xfrm>
        </p:spPr>
        <p:txBody>
          <a:bodyPr/>
          <a:lstStyle/>
          <a:p>
            <a:r>
              <a:rPr lang="fr-FR"/>
              <a:t>Offre de service AFEST AKTO</a:t>
            </a:r>
          </a:p>
        </p:txBody>
      </p:sp>
      <p:sp>
        <p:nvSpPr>
          <p:cNvPr id="3" name="Espace réservé du numéro de diapositive 2">
            <a:extLst>
              <a:ext uri="{FF2B5EF4-FFF2-40B4-BE49-F238E27FC236}">
                <a16:creationId xmlns:a16="http://schemas.microsoft.com/office/drawing/2014/main" id="{3D060384-8488-85A8-9FCF-9183C18E821B}"/>
              </a:ext>
            </a:extLst>
          </p:cNvPr>
          <p:cNvSpPr>
            <a:spLocks noGrp="1"/>
          </p:cNvSpPr>
          <p:nvPr>
            <p:ph type="sldNum" sz="quarter" idx="11"/>
          </p:nvPr>
        </p:nvSpPr>
        <p:spPr/>
        <p:txBody>
          <a:bodyPr/>
          <a:lstStyle/>
          <a:p>
            <a:fld id="{A3DC67AC-589B-465F-8375-83B2CE47653E}" type="slidenum">
              <a:rPr lang="fr-FR" smtClean="0"/>
              <a:pPr/>
              <a:t>8</a:t>
            </a:fld>
            <a:endParaRPr lang="fr-FR"/>
          </a:p>
        </p:txBody>
      </p:sp>
    </p:spTree>
    <p:extLst>
      <p:ext uri="{BB962C8B-B14F-4D97-AF65-F5344CB8AC3E}">
        <p14:creationId xmlns:p14="http://schemas.microsoft.com/office/powerpoint/2010/main" val="89483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AA72C42-A831-E204-EEF1-D53BA1D1574F}"/>
              </a:ext>
            </a:extLst>
          </p:cNvPr>
          <p:cNvPicPr>
            <a:picLocks noChangeAspect="1"/>
          </p:cNvPicPr>
          <p:nvPr/>
        </p:nvPicPr>
        <p:blipFill>
          <a:blip r:embed="rId2"/>
          <a:stretch>
            <a:fillRect/>
          </a:stretch>
        </p:blipFill>
        <p:spPr>
          <a:xfrm>
            <a:off x="1524000" y="1198394"/>
            <a:ext cx="9162018" cy="5153635"/>
          </a:xfrm>
          <a:prstGeom prst="rect">
            <a:avLst/>
          </a:prstGeom>
        </p:spPr>
      </p:pic>
      <p:pic>
        <p:nvPicPr>
          <p:cNvPr id="13" name="Image 12">
            <a:extLst>
              <a:ext uri="{FF2B5EF4-FFF2-40B4-BE49-F238E27FC236}">
                <a16:creationId xmlns:a16="http://schemas.microsoft.com/office/drawing/2014/main" id="{F4093818-2115-8C32-008F-C6743D90B290}"/>
              </a:ext>
            </a:extLst>
          </p:cNvPr>
          <p:cNvPicPr>
            <a:picLocks noChangeAspect="1"/>
          </p:cNvPicPr>
          <p:nvPr/>
        </p:nvPicPr>
        <p:blipFill>
          <a:blip r:embed="rId3"/>
          <a:stretch>
            <a:fillRect/>
          </a:stretch>
        </p:blipFill>
        <p:spPr>
          <a:xfrm>
            <a:off x="1692747" y="357080"/>
            <a:ext cx="2038635" cy="352474"/>
          </a:xfrm>
          <a:prstGeom prst="rect">
            <a:avLst/>
          </a:prstGeom>
        </p:spPr>
      </p:pic>
      <p:pic>
        <p:nvPicPr>
          <p:cNvPr id="15" name="Image 14">
            <a:extLst>
              <a:ext uri="{FF2B5EF4-FFF2-40B4-BE49-F238E27FC236}">
                <a16:creationId xmlns:a16="http://schemas.microsoft.com/office/drawing/2014/main" id="{4165AA53-47AC-80BB-DEE1-F7B9CC71F798}"/>
              </a:ext>
            </a:extLst>
          </p:cNvPr>
          <p:cNvPicPr>
            <a:picLocks noChangeAspect="1"/>
          </p:cNvPicPr>
          <p:nvPr/>
        </p:nvPicPr>
        <p:blipFill>
          <a:blip r:embed="rId4"/>
          <a:stretch>
            <a:fillRect/>
          </a:stretch>
        </p:blipFill>
        <p:spPr>
          <a:xfrm>
            <a:off x="4501878" y="145651"/>
            <a:ext cx="3188245" cy="820036"/>
          </a:xfrm>
          <a:prstGeom prst="rect">
            <a:avLst/>
          </a:prstGeom>
        </p:spPr>
      </p:pic>
      <p:pic>
        <p:nvPicPr>
          <p:cNvPr id="17" name="Image 16">
            <a:extLst>
              <a:ext uri="{FF2B5EF4-FFF2-40B4-BE49-F238E27FC236}">
                <a16:creationId xmlns:a16="http://schemas.microsoft.com/office/drawing/2014/main" id="{3B542971-C1BB-75FC-8B35-B28012FA640C}"/>
              </a:ext>
            </a:extLst>
          </p:cNvPr>
          <p:cNvPicPr>
            <a:picLocks noChangeAspect="1"/>
          </p:cNvPicPr>
          <p:nvPr/>
        </p:nvPicPr>
        <p:blipFill>
          <a:blip r:embed="rId5"/>
          <a:stretch>
            <a:fillRect/>
          </a:stretch>
        </p:blipFill>
        <p:spPr>
          <a:xfrm>
            <a:off x="4087842" y="1198394"/>
            <a:ext cx="6580158" cy="4721265"/>
          </a:xfrm>
          <a:prstGeom prst="rect">
            <a:avLst/>
          </a:prstGeom>
        </p:spPr>
      </p:pic>
    </p:spTree>
    <p:extLst>
      <p:ext uri="{BB962C8B-B14F-4D97-AF65-F5344CB8AC3E}">
        <p14:creationId xmlns:p14="http://schemas.microsoft.com/office/powerpoint/2010/main" val="193723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VICES+">
  <a:themeElements>
    <a:clrScheme name="AKTO">
      <a:dk1>
        <a:srgbClr val="1D4851"/>
      </a:dk1>
      <a:lt1>
        <a:srgbClr val="FFFFFF"/>
      </a:lt1>
      <a:dk2>
        <a:srgbClr val="000000"/>
      </a:dk2>
      <a:lt2>
        <a:srgbClr val="1D1D1B"/>
      </a:lt2>
      <a:accent1>
        <a:srgbClr val="1D4851"/>
      </a:accent1>
      <a:accent2>
        <a:srgbClr val="00A79B"/>
      </a:accent2>
      <a:accent3>
        <a:srgbClr val="4AF0B0"/>
      </a:accent3>
      <a:accent4>
        <a:srgbClr val="FF6608"/>
      </a:accent4>
      <a:accent5>
        <a:srgbClr val="FFA808"/>
      </a:accent5>
      <a:accent6>
        <a:srgbClr val="FF708F"/>
      </a:accent6>
      <a:hlink>
        <a:srgbClr val="0563C1"/>
      </a:hlink>
      <a:folHlink>
        <a:srgbClr val="954F72"/>
      </a:folHlink>
    </a:clrScheme>
    <a:fontScheme name="AKT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Custom Color 1">
      <a:srgbClr val="C93857"/>
    </a:custClr>
  </a:custClrLst>
  <a:extLst>
    <a:ext uri="{05A4C25C-085E-4340-85A3-A5531E510DB2}">
      <thm15:themeFamily xmlns:thm15="http://schemas.microsoft.com/office/thememl/2012/main" name="CLEAN TEMPLATE MPREZ" id="{7F55D21A-C70D-4EAC-8880-0DA776143C37}" vid="{C4ACE58B-F9E5-4BA5-A5E9-0B469DA6954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Gotham"/>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Gotham"/>
        <a:font script="Hebr" typeface="Gotha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Gotham"/>
        <a:font script="Uigh" typeface="Microsoft Uighur"/>
        <a:font script="Geor" typeface="Sylfaen"/>
        <a:font script="Armn" typeface="Gotham"/>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d23ae08-c41b-47bb-bd74-b9b48fb80139">
      <UserInfo>
        <DisplayName>Chiraz LEJRI</DisplayName>
        <AccountId>23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FFB4907B1D8041BAFE1A5EA187DC94" ma:contentTypeVersion="4" ma:contentTypeDescription="Crée un document." ma:contentTypeScope="" ma:versionID="cd1bcf751d9c90f1c815475c6c22277b">
  <xsd:schema xmlns:xsd="http://www.w3.org/2001/XMLSchema" xmlns:xs="http://www.w3.org/2001/XMLSchema" xmlns:p="http://schemas.microsoft.com/office/2006/metadata/properties" xmlns:ns2="d563c7bf-219d-41bb-9191-08a34d8f5b6a" xmlns:ns3="ed23ae08-c41b-47bb-bd74-b9b48fb80139" targetNamespace="http://schemas.microsoft.com/office/2006/metadata/properties" ma:root="true" ma:fieldsID="32a7f66f7cd2be6950856956cc901b2c" ns2:_="" ns3:_="">
    <xsd:import namespace="d563c7bf-219d-41bb-9191-08a34d8f5b6a"/>
    <xsd:import namespace="ed23ae08-c41b-47bb-bd74-b9b48fb801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3c7bf-219d-41bb-9191-08a34d8f5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23ae08-c41b-47bb-bd74-b9b48fb8013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D324D6-C9C8-4143-AA1C-C5FEDC882DD5}">
  <ds:schemaRefs>
    <ds:schemaRef ds:uri="http://schemas.microsoft.com/sharepoint/v3/contenttype/forms"/>
  </ds:schemaRefs>
</ds:datastoreItem>
</file>

<file path=customXml/itemProps2.xml><?xml version="1.0" encoding="utf-8"?>
<ds:datastoreItem xmlns:ds="http://schemas.openxmlformats.org/officeDocument/2006/customXml" ds:itemID="{1495A67B-81CE-4A4F-804E-AC6D66C608E1}">
  <ds:schemaRefs>
    <ds:schemaRef ds:uri="d563c7bf-219d-41bb-9191-08a34d8f5b6a"/>
    <ds:schemaRef ds:uri="ed23ae08-c41b-47bb-bd74-b9b48fb801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D84A9E-F37A-4310-82E3-F001791050AA}">
  <ds:schemaRefs>
    <ds:schemaRef ds:uri="d563c7bf-219d-41bb-9191-08a34d8f5b6a"/>
    <ds:schemaRef ds:uri="ed23ae08-c41b-47bb-bd74-b9b48fb801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1193</Words>
  <Application>Microsoft Office PowerPoint</Application>
  <PresentationFormat>Grand écran</PresentationFormat>
  <Paragraphs>222</Paragraphs>
  <Slides>21</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Roboto</vt:lpstr>
      <vt:lpstr>Arial Black</vt:lpstr>
      <vt:lpstr>Arial</vt:lpstr>
      <vt:lpstr>inherit</vt:lpstr>
      <vt:lpstr>Wingdings</vt:lpstr>
      <vt:lpstr>Calibri</vt:lpstr>
      <vt:lpstr>Gotham</vt:lpstr>
      <vt:lpstr>SERVICES+</vt:lpstr>
      <vt:lpstr>Matinale ETTI  15 juin 2023  </vt:lpstr>
      <vt:lpstr>Qu’est ce que l’AFEST</vt:lpstr>
      <vt:lpstr>3 modalités de formation Art L6313-2 du code du travail</vt:lpstr>
      <vt:lpstr>Le cadre juridique</vt:lpstr>
      <vt:lpstr>Qu’est-ce que l’AFEST</vt:lpstr>
      <vt:lpstr>Qu’est-ce que l’AFEST</vt:lpstr>
      <vt:lpstr>Présentation PowerPoint</vt:lpstr>
      <vt:lpstr>Offre de service AFEST AKTO</vt:lpstr>
      <vt:lpstr>Présentation PowerPoint</vt:lpstr>
      <vt:lpstr>L’AUTODIAG AFEST ET SON GUIDE</vt:lpstr>
      <vt:lpstr>LES TUTOS AFEST</vt:lpstr>
      <vt:lpstr>  L’AFEST dans le Travail  Temporaire </vt:lpstr>
      <vt:lpstr>Formation classique en EU VS AFEST</vt:lpstr>
      <vt:lpstr>Les enjeux et décisions de la Branche</vt:lpstr>
      <vt:lpstr>Les acteurs de l’AFEST intérimaires et rôles</vt:lpstr>
      <vt:lpstr>LES POINTS CLES </vt:lpstr>
      <vt:lpstr>Points de vigilance</vt:lpstr>
      <vt:lpstr>  Zoom sur les critères de  prises en charge TT </vt:lpstr>
      <vt:lpstr>Plan de développement des compétences AFEST  (moins 50 salariés)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Baptiste Le Breton</dc:creator>
  <cp:lastModifiedBy>Sarah LAMOTHE</cp:lastModifiedBy>
  <cp:revision>2</cp:revision>
  <dcterms:created xsi:type="dcterms:W3CDTF">2022-03-30T08:36:54Z</dcterms:created>
  <dcterms:modified xsi:type="dcterms:W3CDTF">2023-07-06T08:45:53Z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0x0101009CFFB4907B1D8041BAFE1A5EA187DC94</vt:lpwstr>
  </property>
</Properties>
</file>